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7">
  <p:sldMasterIdLst>
    <p:sldMasterId id="2147483648" r:id="rId1"/>
    <p:sldMasterId id="2147483661" r:id="rId2"/>
    <p:sldMasterId id="2147483673" r:id="rId3"/>
  </p:sldMasterIdLst>
  <p:notesMasterIdLst>
    <p:notesMasterId r:id="rId22"/>
  </p:notesMasterIdLst>
  <p:handoutMasterIdLst>
    <p:handoutMasterId r:id="rId23"/>
  </p:handoutMasterIdLst>
  <p:sldIdLst>
    <p:sldId id="539" r:id="rId4"/>
    <p:sldId id="818" r:id="rId5"/>
    <p:sldId id="894" r:id="rId6"/>
    <p:sldId id="895" r:id="rId7"/>
    <p:sldId id="896" r:id="rId8"/>
    <p:sldId id="897" r:id="rId9"/>
    <p:sldId id="898" r:id="rId10"/>
    <p:sldId id="899" r:id="rId11"/>
    <p:sldId id="900" r:id="rId12"/>
    <p:sldId id="901" r:id="rId13"/>
    <p:sldId id="903" r:id="rId14"/>
    <p:sldId id="904" r:id="rId15"/>
    <p:sldId id="907" r:id="rId16"/>
    <p:sldId id="908" r:id="rId17"/>
    <p:sldId id="902" r:id="rId18"/>
    <p:sldId id="905" r:id="rId19"/>
    <p:sldId id="759" r:id="rId20"/>
    <p:sldId id="822" r:id="rId21"/>
  </p:sldIdLst>
  <p:sldSz cx="9144000" cy="6858000" type="screen4x3"/>
  <p:notesSz cx="7100888" cy="9388475"/>
  <p:custDataLst>
    <p:tags r:id="rId24"/>
  </p:custDataLst>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D830D"/>
    <a:srgbClr val="087600"/>
    <a:srgbClr val="182F92"/>
    <a:srgbClr val="163794"/>
    <a:srgbClr val="006C1F"/>
    <a:srgbClr val="FF9933"/>
    <a:srgbClr val="99117C"/>
    <a:srgbClr val="348A20"/>
    <a:srgbClr val="A47D00"/>
    <a:srgbClr val="A9237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455" autoAdjust="0"/>
    <p:restoredTop sz="94434" autoAdjust="0"/>
  </p:normalViewPr>
  <p:slideViewPr>
    <p:cSldViewPr>
      <p:cViewPr>
        <p:scale>
          <a:sx n="74" d="100"/>
          <a:sy n="74" d="100"/>
        </p:scale>
        <p:origin x="-114" y="-420"/>
      </p:cViewPr>
      <p:guideLst>
        <p:guide orient="horz" pos="2160"/>
        <p:guide pos="2880"/>
      </p:guideLst>
    </p:cSldViewPr>
  </p:slideViewPr>
  <p:outlineViewPr>
    <p:cViewPr>
      <p:scale>
        <a:sx n="33" d="100"/>
        <a:sy n="33" d="100"/>
      </p:scale>
      <p:origin x="0" y="-1512"/>
    </p:cViewPr>
  </p:outlineViewPr>
  <p:notesTextViewPr>
    <p:cViewPr>
      <p:scale>
        <a:sx n="3" d="2"/>
        <a:sy n="3" d="2"/>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tags" Target="tags/tag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handoutMaster" Target="handoutMasters/handoutMaster1.xml"/><Relationship Id="rId28"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notesMaster" Target="notesMasters/notesMaster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4" y="1"/>
            <a:ext cx="3077051" cy="471054"/>
          </a:xfrm>
          <a:prstGeom prst="rect">
            <a:avLst/>
          </a:prstGeom>
        </p:spPr>
        <p:txBody>
          <a:bodyPr vert="horz" lIns="94221" tIns="47110" rIns="94221" bIns="47110" rtlCol="0"/>
          <a:lstStyle>
            <a:lvl1pPr algn="l">
              <a:defRPr sz="1200"/>
            </a:lvl1pPr>
          </a:lstStyle>
          <a:p>
            <a:endParaRPr lang="en-US"/>
          </a:p>
        </p:txBody>
      </p:sp>
      <p:sp>
        <p:nvSpPr>
          <p:cNvPr id="3" name="Date Placeholder 2"/>
          <p:cNvSpPr>
            <a:spLocks noGrp="1"/>
          </p:cNvSpPr>
          <p:nvPr>
            <p:ph type="dt" sz="quarter" idx="1"/>
          </p:nvPr>
        </p:nvSpPr>
        <p:spPr>
          <a:xfrm>
            <a:off x="4022197" y="1"/>
            <a:ext cx="3077051" cy="471054"/>
          </a:xfrm>
          <a:prstGeom prst="rect">
            <a:avLst/>
          </a:prstGeom>
        </p:spPr>
        <p:txBody>
          <a:bodyPr vert="horz" lIns="94221" tIns="47110" rIns="94221" bIns="47110" rtlCol="0"/>
          <a:lstStyle>
            <a:lvl1pPr algn="r">
              <a:defRPr sz="1200"/>
            </a:lvl1pPr>
          </a:lstStyle>
          <a:p>
            <a:fld id="{AFABF1F1-2F9B-4F88-BB8B-748BBA72395E}" type="datetimeFigureOut">
              <a:rPr lang="en-US" smtClean="0"/>
              <a:t>1/15/2019</a:t>
            </a:fld>
            <a:endParaRPr lang="en-US"/>
          </a:p>
        </p:txBody>
      </p:sp>
      <p:sp>
        <p:nvSpPr>
          <p:cNvPr id="4" name="Footer Placeholder 3"/>
          <p:cNvSpPr>
            <a:spLocks noGrp="1"/>
          </p:cNvSpPr>
          <p:nvPr>
            <p:ph type="ftr" sz="quarter" idx="2"/>
          </p:nvPr>
        </p:nvSpPr>
        <p:spPr>
          <a:xfrm>
            <a:off x="4" y="8917426"/>
            <a:ext cx="3077051" cy="471053"/>
          </a:xfrm>
          <a:prstGeom prst="rect">
            <a:avLst/>
          </a:prstGeom>
        </p:spPr>
        <p:txBody>
          <a:bodyPr vert="horz" lIns="94221" tIns="47110" rIns="94221" bIns="47110" rtlCol="0" anchor="b"/>
          <a:lstStyle>
            <a:lvl1pPr algn="l">
              <a:defRPr sz="1200"/>
            </a:lvl1pPr>
          </a:lstStyle>
          <a:p>
            <a:endParaRPr lang="en-US"/>
          </a:p>
        </p:txBody>
      </p:sp>
      <p:sp>
        <p:nvSpPr>
          <p:cNvPr id="5" name="Slide Number Placeholder 4"/>
          <p:cNvSpPr>
            <a:spLocks noGrp="1"/>
          </p:cNvSpPr>
          <p:nvPr>
            <p:ph type="sldNum" sz="quarter" idx="3"/>
          </p:nvPr>
        </p:nvSpPr>
        <p:spPr>
          <a:xfrm>
            <a:off x="4022197" y="8917426"/>
            <a:ext cx="3077051" cy="471053"/>
          </a:xfrm>
          <a:prstGeom prst="rect">
            <a:avLst/>
          </a:prstGeom>
        </p:spPr>
        <p:txBody>
          <a:bodyPr vert="horz" lIns="94221" tIns="47110" rIns="94221" bIns="47110" rtlCol="0" anchor="b"/>
          <a:lstStyle>
            <a:lvl1pPr algn="r">
              <a:defRPr sz="1200"/>
            </a:lvl1pPr>
          </a:lstStyle>
          <a:p>
            <a:fld id="{DE0D23D6-16D4-4FAA-ACC9-16B7A5139262}" type="slidenum">
              <a:rPr lang="en-US" smtClean="0"/>
              <a:t>‹#›</a:t>
            </a:fld>
            <a:endParaRPr lang="en-US"/>
          </a:p>
        </p:txBody>
      </p:sp>
    </p:spTree>
    <p:extLst>
      <p:ext uri="{BB962C8B-B14F-4D97-AF65-F5344CB8AC3E}">
        <p14:creationId xmlns:p14="http://schemas.microsoft.com/office/powerpoint/2010/main" val="234642789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4" y="1"/>
            <a:ext cx="3077051" cy="469424"/>
          </a:xfrm>
          <a:prstGeom prst="rect">
            <a:avLst/>
          </a:prstGeom>
        </p:spPr>
        <p:txBody>
          <a:bodyPr vert="horz" lIns="94221" tIns="47110" rIns="94221" bIns="47110" rtlCol="0"/>
          <a:lstStyle>
            <a:lvl1pPr algn="l">
              <a:defRPr sz="1200"/>
            </a:lvl1pPr>
          </a:lstStyle>
          <a:p>
            <a:endParaRPr lang="vi-VN"/>
          </a:p>
        </p:txBody>
      </p:sp>
      <p:sp>
        <p:nvSpPr>
          <p:cNvPr id="3" name="Date Placeholder 2"/>
          <p:cNvSpPr>
            <a:spLocks noGrp="1"/>
          </p:cNvSpPr>
          <p:nvPr>
            <p:ph type="dt" idx="1"/>
          </p:nvPr>
        </p:nvSpPr>
        <p:spPr>
          <a:xfrm>
            <a:off x="4022197" y="1"/>
            <a:ext cx="3077051" cy="469424"/>
          </a:xfrm>
          <a:prstGeom prst="rect">
            <a:avLst/>
          </a:prstGeom>
        </p:spPr>
        <p:txBody>
          <a:bodyPr vert="horz" lIns="94221" tIns="47110" rIns="94221" bIns="47110" rtlCol="0"/>
          <a:lstStyle>
            <a:lvl1pPr algn="r">
              <a:defRPr sz="1200"/>
            </a:lvl1pPr>
          </a:lstStyle>
          <a:p>
            <a:fld id="{09202B48-C058-4097-BA0F-5987ABBB4CC4}" type="datetimeFigureOut">
              <a:rPr lang="vi-VN" smtClean="0"/>
              <a:pPr/>
              <a:t>15/01/2019</a:t>
            </a:fld>
            <a:endParaRPr lang="vi-VN"/>
          </a:p>
        </p:txBody>
      </p:sp>
      <p:sp>
        <p:nvSpPr>
          <p:cNvPr id="4" name="Slide Image Placeholder 3"/>
          <p:cNvSpPr>
            <a:spLocks noGrp="1" noRot="1" noChangeAspect="1"/>
          </p:cNvSpPr>
          <p:nvPr>
            <p:ph type="sldImg" idx="2"/>
          </p:nvPr>
        </p:nvSpPr>
        <p:spPr>
          <a:xfrm>
            <a:off x="1203325" y="704850"/>
            <a:ext cx="4694238" cy="3521075"/>
          </a:xfrm>
          <a:prstGeom prst="rect">
            <a:avLst/>
          </a:prstGeom>
          <a:noFill/>
          <a:ln w="12700">
            <a:solidFill>
              <a:prstClr val="black"/>
            </a:solidFill>
          </a:ln>
        </p:spPr>
        <p:txBody>
          <a:bodyPr vert="horz" lIns="94221" tIns="47110" rIns="94221" bIns="47110" rtlCol="0" anchor="ctr"/>
          <a:lstStyle/>
          <a:p>
            <a:endParaRPr lang="vi-VN"/>
          </a:p>
        </p:txBody>
      </p:sp>
      <p:sp>
        <p:nvSpPr>
          <p:cNvPr id="5" name="Notes Placeholder 4"/>
          <p:cNvSpPr>
            <a:spLocks noGrp="1"/>
          </p:cNvSpPr>
          <p:nvPr>
            <p:ph type="body" sz="quarter" idx="3"/>
          </p:nvPr>
        </p:nvSpPr>
        <p:spPr>
          <a:xfrm>
            <a:off x="710089" y="4459527"/>
            <a:ext cx="5680710" cy="4224814"/>
          </a:xfrm>
          <a:prstGeom prst="rect">
            <a:avLst/>
          </a:prstGeom>
        </p:spPr>
        <p:txBody>
          <a:bodyPr vert="horz" lIns="94221" tIns="47110" rIns="94221" bIns="4711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6" name="Footer Placeholder 5"/>
          <p:cNvSpPr>
            <a:spLocks noGrp="1"/>
          </p:cNvSpPr>
          <p:nvPr>
            <p:ph type="ftr" sz="quarter" idx="4"/>
          </p:nvPr>
        </p:nvSpPr>
        <p:spPr>
          <a:xfrm>
            <a:off x="4" y="8917423"/>
            <a:ext cx="3077051" cy="469424"/>
          </a:xfrm>
          <a:prstGeom prst="rect">
            <a:avLst/>
          </a:prstGeom>
        </p:spPr>
        <p:txBody>
          <a:bodyPr vert="horz" lIns="94221" tIns="47110" rIns="94221" bIns="47110" rtlCol="0" anchor="b"/>
          <a:lstStyle>
            <a:lvl1pPr algn="l">
              <a:defRPr sz="1200"/>
            </a:lvl1pPr>
          </a:lstStyle>
          <a:p>
            <a:endParaRPr lang="vi-VN"/>
          </a:p>
        </p:txBody>
      </p:sp>
      <p:sp>
        <p:nvSpPr>
          <p:cNvPr id="7" name="Slide Number Placeholder 6"/>
          <p:cNvSpPr>
            <a:spLocks noGrp="1"/>
          </p:cNvSpPr>
          <p:nvPr>
            <p:ph type="sldNum" sz="quarter" idx="5"/>
          </p:nvPr>
        </p:nvSpPr>
        <p:spPr>
          <a:xfrm>
            <a:off x="4022197" y="8917423"/>
            <a:ext cx="3077051" cy="469424"/>
          </a:xfrm>
          <a:prstGeom prst="rect">
            <a:avLst/>
          </a:prstGeom>
        </p:spPr>
        <p:txBody>
          <a:bodyPr vert="horz" lIns="94221" tIns="47110" rIns="94221" bIns="47110" rtlCol="0" anchor="b"/>
          <a:lstStyle>
            <a:lvl1pPr algn="r">
              <a:defRPr sz="1200"/>
            </a:lvl1pPr>
          </a:lstStyle>
          <a:p>
            <a:fld id="{96FE7A8A-A817-4EFB-A09E-6F85DDD94D74}" type="slidenum">
              <a:rPr lang="vi-VN" smtClean="0"/>
              <a:pPr/>
              <a:t>‹#›</a:t>
            </a:fld>
            <a:endParaRPr lang="vi-VN"/>
          </a:p>
        </p:txBody>
      </p:sp>
    </p:spTree>
    <p:extLst>
      <p:ext uri="{BB962C8B-B14F-4D97-AF65-F5344CB8AC3E}">
        <p14:creationId xmlns:p14="http://schemas.microsoft.com/office/powerpoint/2010/main" val="27821317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err="1" smtClean="0"/>
              <a:t>Kính</a:t>
            </a:r>
            <a:r>
              <a:rPr lang="en-US" baseline="0" dirty="0" smtClean="0"/>
              <a:t> </a:t>
            </a:r>
            <a:r>
              <a:rPr lang="en-US" baseline="0" dirty="0" err="1" smtClean="0"/>
              <a:t>thưa</a:t>
            </a:r>
            <a:r>
              <a:rPr lang="en-US" baseline="0" dirty="0" smtClean="0"/>
              <a:t> </a:t>
            </a:r>
            <a:r>
              <a:rPr lang="en-US" baseline="0" dirty="0" err="1" smtClean="0"/>
              <a:t>quý</a:t>
            </a:r>
            <a:r>
              <a:rPr lang="en-US" baseline="0" dirty="0" smtClean="0"/>
              <a:t> </a:t>
            </a:r>
            <a:r>
              <a:rPr lang="en-US" baseline="0" dirty="0" err="1" smtClean="0"/>
              <a:t>thầy</a:t>
            </a:r>
            <a:r>
              <a:rPr lang="en-US" baseline="0" dirty="0" smtClean="0"/>
              <a:t> </a:t>
            </a:r>
            <a:r>
              <a:rPr lang="en-US" baseline="0" dirty="0" err="1" smtClean="0"/>
              <a:t>trong</a:t>
            </a:r>
            <a:r>
              <a:rPr lang="en-US" baseline="0" dirty="0" smtClean="0"/>
              <a:t> </a:t>
            </a:r>
            <a:r>
              <a:rPr lang="en-US" baseline="0" dirty="0" err="1" smtClean="0"/>
              <a:t>hội</a:t>
            </a:r>
            <a:r>
              <a:rPr lang="en-US" baseline="0" dirty="0" smtClean="0"/>
              <a:t> </a:t>
            </a:r>
            <a:r>
              <a:rPr lang="en-US" baseline="0" dirty="0" err="1" smtClean="0"/>
              <a:t>đồng</a:t>
            </a:r>
            <a:r>
              <a:rPr lang="en-US" baseline="0" dirty="0" smtClean="0"/>
              <a:t> </a:t>
            </a:r>
          </a:p>
          <a:p>
            <a:endParaRPr lang="en-US" baseline="0" dirty="0" smtClean="0"/>
          </a:p>
          <a:p>
            <a:r>
              <a:rPr lang="en-US" baseline="0" dirty="0" err="1" smtClean="0"/>
              <a:t>Em</a:t>
            </a:r>
            <a:r>
              <a:rPr lang="en-US" baseline="0" dirty="0" smtClean="0"/>
              <a:t> ten </a:t>
            </a:r>
            <a:r>
              <a:rPr lang="nl-NL" b="1" dirty="0" smtClean="0"/>
              <a:t>Nguyễn Anh Tuấn </a:t>
            </a:r>
            <a:r>
              <a:rPr lang="en-US" baseline="0" dirty="0" err="1" smtClean="0"/>
              <a:t>hôm</a:t>
            </a:r>
            <a:r>
              <a:rPr lang="en-US" baseline="0" dirty="0" smtClean="0"/>
              <a:t> nay </a:t>
            </a:r>
            <a:r>
              <a:rPr lang="en-US" baseline="0" dirty="0" err="1" smtClean="0"/>
              <a:t>được</a:t>
            </a:r>
            <a:r>
              <a:rPr lang="en-US" baseline="0" dirty="0" smtClean="0"/>
              <a:t> </a:t>
            </a:r>
            <a:r>
              <a:rPr lang="en-US" baseline="0" dirty="0" err="1" smtClean="0"/>
              <a:t>sự</a:t>
            </a:r>
            <a:r>
              <a:rPr lang="en-US" baseline="0" dirty="0" smtClean="0"/>
              <a:t> </a:t>
            </a:r>
            <a:r>
              <a:rPr lang="en-US" baseline="0" dirty="0" err="1" smtClean="0"/>
              <a:t>cho</a:t>
            </a:r>
            <a:r>
              <a:rPr lang="en-US" baseline="0" dirty="0" smtClean="0"/>
              <a:t> </a:t>
            </a:r>
            <a:r>
              <a:rPr lang="en-US" baseline="0" dirty="0" err="1" smtClean="0"/>
              <a:t>phép</a:t>
            </a:r>
            <a:r>
              <a:rPr lang="en-US" baseline="0" dirty="0" smtClean="0"/>
              <a:t> </a:t>
            </a:r>
            <a:r>
              <a:rPr lang="en-US" baseline="0" dirty="0" err="1" smtClean="0"/>
              <a:t>của</a:t>
            </a:r>
            <a:r>
              <a:rPr lang="en-US" baseline="0" dirty="0" smtClean="0"/>
              <a:t> </a:t>
            </a:r>
            <a:r>
              <a:rPr lang="nl-NL" dirty="0">
                <a:solidFill>
                  <a:srgbClr val="FFFF99"/>
                </a:solidFill>
                <a:latin typeface="Times New Roman" panose="02020603050405020304" pitchFamily="18" charset="0"/>
                <a:cs typeface="Times New Roman" panose="02020603050405020304" pitchFamily="18" charset="0"/>
              </a:rPr>
              <a:t>TRƯỜNG ĐẠI HỌC GIAO THÔNG VẬN TẢI</a:t>
            </a:r>
          </a:p>
          <a:p>
            <a:endParaRPr lang="nl-NL" dirty="0">
              <a:solidFill>
                <a:srgbClr val="FFFF99"/>
              </a:solidFill>
              <a:latin typeface="Times New Roman" panose="02020603050405020304" pitchFamily="18" charset="0"/>
              <a:cs typeface="Times New Roman" panose="02020603050405020304" pitchFamily="18" charset="0"/>
            </a:endParaRPr>
          </a:p>
          <a:p>
            <a:r>
              <a:rPr lang="en-US" baseline="0" dirty="0" err="1" smtClean="0"/>
              <a:t>Em</a:t>
            </a:r>
            <a:r>
              <a:rPr lang="en-US" baseline="0" dirty="0" smtClean="0"/>
              <a:t> </a:t>
            </a:r>
            <a:r>
              <a:rPr lang="en-US" baseline="0" dirty="0" err="1" smtClean="0"/>
              <a:t>xin</a:t>
            </a:r>
            <a:r>
              <a:rPr lang="en-US" baseline="0" dirty="0" smtClean="0"/>
              <a:t> </a:t>
            </a:r>
            <a:r>
              <a:rPr lang="en-US" baseline="0" dirty="0" err="1" smtClean="0"/>
              <a:t>báo</a:t>
            </a:r>
            <a:r>
              <a:rPr lang="en-US" baseline="0" dirty="0" smtClean="0"/>
              <a:t> </a:t>
            </a:r>
            <a:r>
              <a:rPr lang="en-US" baseline="0" dirty="0" err="1" smtClean="0"/>
              <a:t>cáo</a:t>
            </a:r>
            <a:r>
              <a:rPr lang="en-US" baseline="0" dirty="0" smtClean="0"/>
              <a:t> </a:t>
            </a:r>
            <a:r>
              <a:rPr lang="en-US" baseline="0" dirty="0" err="1" smtClean="0"/>
              <a:t>đề</a:t>
            </a:r>
            <a:r>
              <a:rPr lang="en-US" baseline="0" dirty="0" smtClean="0"/>
              <a:t> </a:t>
            </a:r>
            <a:r>
              <a:rPr lang="en-US" baseline="0" dirty="0" err="1" smtClean="0"/>
              <a:t>tài</a:t>
            </a:r>
            <a:r>
              <a:rPr lang="en-US" baseline="0" dirty="0" smtClean="0"/>
              <a:t> :    </a:t>
            </a:r>
            <a:r>
              <a:rPr lang="pt-BR" sz="3100" b="1" dirty="0">
                <a:solidFill>
                  <a:srgbClr val="FF0000"/>
                </a:solidFill>
              </a:rPr>
              <a:t>NGHIÊN CỨU HỆ THỐNG LÁI   TÍCH CỰC TRÊN Ô TÔ</a:t>
            </a:r>
          </a:p>
          <a:p>
            <a:endParaRPr lang="vi-VN" dirty="0"/>
          </a:p>
        </p:txBody>
      </p:sp>
      <p:sp>
        <p:nvSpPr>
          <p:cNvPr id="4" name="Slide Number Placeholder 3"/>
          <p:cNvSpPr>
            <a:spLocks noGrp="1"/>
          </p:cNvSpPr>
          <p:nvPr>
            <p:ph type="sldNum" sz="quarter" idx="10"/>
          </p:nvPr>
        </p:nvSpPr>
        <p:spPr/>
        <p:txBody>
          <a:bodyPr/>
          <a:lstStyle/>
          <a:p>
            <a:fld id="{96FE7A8A-A817-4EFB-A09E-6F85DDD94D74}" type="slidenum">
              <a:rPr lang="vi-VN" smtClean="0"/>
              <a:pPr/>
              <a:t>1</a:t>
            </a:fld>
            <a:endParaRPr lang="vi-VN"/>
          </a:p>
        </p:txBody>
      </p:sp>
    </p:spTree>
    <p:extLst>
      <p:ext uri="{BB962C8B-B14F-4D97-AF65-F5344CB8AC3E}">
        <p14:creationId xmlns:p14="http://schemas.microsoft.com/office/powerpoint/2010/main" val="18999568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2</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2</a:t>
            </a:fld>
            <a:endParaRPr lang="vi-VN"/>
          </a:p>
        </p:txBody>
      </p:sp>
    </p:spTree>
    <p:extLst>
      <p:ext uri="{BB962C8B-B14F-4D97-AF65-F5344CB8AC3E}">
        <p14:creationId xmlns:p14="http://schemas.microsoft.com/office/powerpoint/2010/main" val="20143964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3</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3</a:t>
            </a:fld>
            <a:endParaRPr lang="vi-VN"/>
          </a:p>
        </p:txBody>
      </p:sp>
    </p:spTree>
    <p:extLst>
      <p:ext uri="{BB962C8B-B14F-4D97-AF65-F5344CB8AC3E}">
        <p14:creationId xmlns:p14="http://schemas.microsoft.com/office/powerpoint/2010/main" val="25753024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4</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4</a:t>
            </a:fld>
            <a:endParaRPr lang="vi-VN"/>
          </a:p>
        </p:txBody>
      </p:sp>
    </p:spTree>
    <p:extLst>
      <p:ext uri="{BB962C8B-B14F-4D97-AF65-F5344CB8AC3E}">
        <p14:creationId xmlns:p14="http://schemas.microsoft.com/office/powerpoint/2010/main" val="25753024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5</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5</a:t>
            </a:fld>
            <a:endParaRPr lang="vi-VN"/>
          </a:p>
        </p:txBody>
      </p:sp>
    </p:spTree>
    <p:extLst>
      <p:ext uri="{BB962C8B-B14F-4D97-AF65-F5344CB8AC3E}">
        <p14:creationId xmlns:p14="http://schemas.microsoft.com/office/powerpoint/2010/main" val="25753024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6</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6</a:t>
            </a:fld>
            <a:endParaRPr lang="vi-VN"/>
          </a:p>
        </p:txBody>
      </p:sp>
    </p:spTree>
    <p:extLst>
      <p:ext uri="{BB962C8B-B14F-4D97-AF65-F5344CB8AC3E}">
        <p14:creationId xmlns:p14="http://schemas.microsoft.com/office/powerpoint/2010/main" val="25753024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7</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7</a:t>
            </a:fld>
            <a:endParaRPr lang="vi-VN"/>
          </a:p>
        </p:txBody>
      </p:sp>
    </p:spTree>
    <p:extLst>
      <p:ext uri="{BB962C8B-B14F-4D97-AF65-F5344CB8AC3E}">
        <p14:creationId xmlns:p14="http://schemas.microsoft.com/office/powerpoint/2010/main" val="25753024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txBox="1">
            <a:spLocks noGrp="1" noChangeArrowheads="1"/>
          </p:cNvSpPr>
          <p:nvPr/>
        </p:nvSpPr>
        <p:spPr bwMode="auto">
          <a:xfrm>
            <a:off x="4119563" y="9078913"/>
            <a:ext cx="3151187"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221" tIns="47110" rIns="94221" bIns="4711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8942E3C2-A40D-400E-BF4A-A9E9F5166F24}" type="slidenum">
              <a:rPr lang="en-US" altLang="en-US" sz="1200"/>
              <a:pPr algn="r" eaLnBrk="1" hangingPunct="1"/>
              <a:t>8</a:t>
            </a:fld>
            <a:endParaRPr lang="en-US" altLang="en-US" sz="1200"/>
          </a:p>
        </p:txBody>
      </p:sp>
      <p:sp>
        <p:nvSpPr>
          <p:cNvPr id="4198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41989" name="Slide Number Placeholder 1"/>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8B26BE23-5F54-465A-8397-8A0A9842D470}" type="slidenum">
              <a:rPr lang="vi-VN" altLang="en-US"/>
              <a:pPr/>
              <a:t>8</a:t>
            </a:fld>
            <a:endParaRPr lang="vi-VN" altLang="en-US"/>
          </a:p>
        </p:txBody>
      </p:sp>
    </p:spTree>
    <p:extLst>
      <p:ext uri="{BB962C8B-B14F-4D97-AF65-F5344CB8AC3E}">
        <p14:creationId xmlns:p14="http://schemas.microsoft.com/office/powerpoint/2010/main" val="38450967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txBox="1">
            <a:spLocks noGrp="1" noChangeArrowheads="1"/>
          </p:cNvSpPr>
          <p:nvPr/>
        </p:nvSpPr>
        <p:spPr bwMode="auto">
          <a:xfrm>
            <a:off x="4119563" y="9078913"/>
            <a:ext cx="3151187"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221" tIns="47110" rIns="94221" bIns="4711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56ABDF4D-C58C-437A-81C5-C4B2FCD48499}" type="slidenum">
              <a:rPr lang="en-US" altLang="en-US" sz="1200"/>
              <a:pPr algn="r" eaLnBrk="1" hangingPunct="1"/>
              <a:t>9</a:t>
            </a:fld>
            <a:endParaRPr lang="en-US" altLang="en-US" sz="1200"/>
          </a:p>
        </p:txBody>
      </p:sp>
      <p:sp>
        <p:nvSpPr>
          <p:cNvPr id="4403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44037" name="Slide Number Placeholder 1"/>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20B8C19A-F360-43A4-9BC1-EB53BE1782CC}" type="slidenum">
              <a:rPr lang="vi-VN" altLang="en-US"/>
              <a:pPr/>
              <a:t>9</a:t>
            </a:fld>
            <a:endParaRPr lang="vi-VN" altLang="en-US"/>
          </a:p>
        </p:txBody>
      </p:sp>
    </p:spTree>
    <p:extLst>
      <p:ext uri="{BB962C8B-B14F-4D97-AF65-F5344CB8AC3E}">
        <p14:creationId xmlns:p14="http://schemas.microsoft.com/office/powerpoint/2010/main" val="997044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txBox="1">
            <a:spLocks noGrp="1" noChangeArrowheads="1"/>
          </p:cNvSpPr>
          <p:nvPr/>
        </p:nvSpPr>
        <p:spPr bwMode="auto">
          <a:xfrm>
            <a:off x="4119563" y="9078913"/>
            <a:ext cx="3151187"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221" tIns="47110" rIns="94221" bIns="4711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A1275ECA-08EC-45B5-8855-D4831917DA5E}" type="slidenum">
              <a:rPr lang="en-US" altLang="en-US" sz="1200"/>
              <a:pPr algn="r" eaLnBrk="1" hangingPunct="1"/>
              <a:t>10</a:t>
            </a:fld>
            <a:endParaRPr lang="en-US" altLang="en-US" sz="1200"/>
          </a:p>
        </p:txBody>
      </p:sp>
      <p:sp>
        <p:nvSpPr>
          <p:cNvPr id="4813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48133" name="Slide Number Placeholder 1"/>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562C1E77-C7AC-4499-B42A-D32F2E00E7BC}" type="slidenum">
              <a:rPr lang="vi-VN" altLang="en-US"/>
              <a:pPr/>
              <a:t>10</a:t>
            </a:fld>
            <a:endParaRPr lang="vi-VN" altLang="en-US"/>
          </a:p>
        </p:txBody>
      </p:sp>
    </p:spTree>
    <p:extLst>
      <p:ext uri="{BB962C8B-B14F-4D97-AF65-F5344CB8AC3E}">
        <p14:creationId xmlns:p14="http://schemas.microsoft.com/office/powerpoint/2010/main" val="12353542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txBox="1">
            <a:spLocks noGrp="1" noChangeArrowheads="1"/>
          </p:cNvSpPr>
          <p:nvPr/>
        </p:nvSpPr>
        <p:spPr bwMode="auto">
          <a:xfrm>
            <a:off x="4119563" y="9078913"/>
            <a:ext cx="3151187"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221" tIns="47110" rIns="94221" bIns="4711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A1275ECA-08EC-45B5-8855-D4831917DA5E}" type="slidenum">
              <a:rPr lang="en-US" altLang="en-US" sz="1200"/>
              <a:pPr algn="r" eaLnBrk="1" hangingPunct="1"/>
              <a:t>11</a:t>
            </a:fld>
            <a:endParaRPr lang="en-US" altLang="en-US" sz="1200"/>
          </a:p>
        </p:txBody>
      </p:sp>
      <p:sp>
        <p:nvSpPr>
          <p:cNvPr id="4813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48133" name="Slide Number Placeholder 1"/>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562C1E77-C7AC-4499-B42A-D32F2E00E7BC}" type="slidenum">
              <a:rPr lang="vi-VN" altLang="en-US"/>
              <a:pPr/>
              <a:t>11</a:t>
            </a:fld>
            <a:endParaRPr lang="vi-VN" altLang="en-US"/>
          </a:p>
        </p:txBody>
      </p:sp>
    </p:spTree>
    <p:extLst>
      <p:ext uri="{BB962C8B-B14F-4D97-AF65-F5344CB8AC3E}">
        <p14:creationId xmlns:p14="http://schemas.microsoft.com/office/powerpoint/2010/main" val="12353542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txBox="1">
            <a:spLocks noGrp="1" noChangeArrowheads="1"/>
          </p:cNvSpPr>
          <p:nvPr/>
        </p:nvSpPr>
        <p:spPr bwMode="auto">
          <a:xfrm>
            <a:off x="4119563" y="9078913"/>
            <a:ext cx="3151187"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221" tIns="47110" rIns="94221" bIns="4711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A1275ECA-08EC-45B5-8855-D4831917DA5E}" type="slidenum">
              <a:rPr lang="en-US" altLang="en-US" sz="1200"/>
              <a:pPr algn="r" eaLnBrk="1" hangingPunct="1"/>
              <a:t>12</a:t>
            </a:fld>
            <a:endParaRPr lang="en-US" altLang="en-US" sz="1200"/>
          </a:p>
        </p:txBody>
      </p:sp>
      <p:sp>
        <p:nvSpPr>
          <p:cNvPr id="4813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48133" name="Slide Number Placeholder 1"/>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562C1E77-C7AC-4499-B42A-D32F2E00E7BC}" type="slidenum">
              <a:rPr lang="vi-VN" altLang="en-US"/>
              <a:pPr/>
              <a:t>12</a:t>
            </a:fld>
            <a:endParaRPr lang="vi-VN" altLang="en-US"/>
          </a:p>
        </p:txBody>
      </p:sp>
    </p:spTree>
    <p:extLst>
      <p:ext uri="{BB962C8B-B14F-4D97-AF65-F5344CB8AC3E}">
        <p14:creationId xmlns:p14="http://schemas.microsoft.com/office/powerpoint/2010/main" val="12353542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txBox="1">
            <a:spLocks noGrp="1" noChangeArrowheads="1"/>
          </p:cNvSpPr>
          <p:nvPr/>
        </p:nvSpPr>
        <p:spPr bwMode="auto">
          <a:xfrm>
            <a:off x="4119563" y="9078913"/>
            <a:ext cx="3151187"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221" tIns="47110" rIns="94221" bIns="4711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A1275ECA-08EC-45B5-8855-D4831917DA5E}" type="slidenum">
              <a:rPr lang="en-US" altLang="en-US" sz="1200"/>
              <a:pPr algn="r" eaLnBrk="1" hangingPunct="1"/>
              <a:t>13</a:t>
            </a:fld>
            <a:endParaRPr lang="en-US" altLang="en-US" sz="1200"/>
          </a:p>
        </p:txBody>
      </p:sp>
      <p:sp>
        <p:nvSpPr>
          <p:cNvPr id="4813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48133" name="Slide Number Placeholder 1"/>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562C1E77-C7AC-4499-B42A-D32F2E00E7BC}" type="slidenum">
              <a:rPr lang="vi-VN" altLang="en-US"/>
              <a:pPr/>
              <a:t>13</a:t>
            </a:fld>
            <a:endParaRPr lang="vi-VN" altLang="en-US"/>
          </a:p>
        </p:txBody>
      </p:sp>
    </p:spTree>
    <p:extLst>
      <p:ext uri="{BB962C8B-B14F-4D97-AF65-F5344CB8AC3E}">
        <p14:creationId xmlns:p14="http://schemas.microsoft.com/office/powerpoint/2010/main" val="12353542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txBox="1">
            <a:spLocks noGrp="1" noChangeArrowheads="1"/>
          </p:cNvSpPr>
          <p:nvPr/>
        </p:nvSpPr>
        <p:spPr bwMode="auto">
          <a:xfrm>
            <a:off x="4119563" y="9078913"/>
            <a:ext cx="3151187"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221" tIns="47110" rIns="94221" bIns="4711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A1275ECA-08EC-45B5-8855-D4831917DA5E}" type="slidenum">
              <a:rPr lang="en-US" altLang="en-US" sz="1200"/>
              <a:pPr algn="r" eaLnBrk="1" hangingPunct="1"/>
              <a:t>14</a:t>
            </a:fld>
            <a:endParaRPr lang="en-US" altLang="en-US" sz="1200"/>
          </a:p>
        </p:txBody>
      </p:sp>
      <p:sp>
        <p:nvSpPr>
          <p:cNvPr id="4813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48133" name="Slide Number Placeholder 1"/>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562C1E77-C7AC-4499-B42A-D32F2E00E7BC}" type="slidenum">
              <a:rPr lang="vi-VN" altLang="en-US"/>
              <a:pPr/>
              <a:t>14</a:t>
            </a:fld>
            <a:endParaRPr lang="vi-VN" altLang="en-US"/>
          </a:p>
        </p:txBody>
      </p:sp>
    </p:spTree>
    <p:extLst>
      <p:ext uri="{BB962C8B-B14F-4D97-AF65-F5344CB8AC3E}">
        <p14:creationId xmlns:p14="http://schemas.microsoft.com/office/powerpoint/2010/main" val="12353542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txBox="1">
            <a:spLocks noGrp="1" noChangeArrowheads="1"/>
          </p:cNvSpPr>
          <p:nvPr/>
        </p:nvSpPr>
        <p:spPr bwMode="auto">
          <a:xfrm>
            <a:off x="4119563" y="9078913"/>
            <a:ext cx="3151187"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221" tIns="47110" rIns="94221" bIns="4711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5A8BBC60-877D-49C8-99E6-F251DB5A2C24}" type="slidenum">
              <a:rPr lang="en-US" altLang="en-US" sz="1200"/>
              <a:pPr algn="r" eaLnBrk="1" hangingPunct="1"/>
              <a:t>15</a:t>
            </a:fld>
            <a:endParaRPr lang="en-US" altLang="en-US" sz="1200"/>
          </a:p>
        </p:txBody>
      </p:sp>
      <p:sp>
        <p:nvSpPr>
          <p:cNvPr id="5017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8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50181" name="Slide Number Placeholder 1"/>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B9F939CD-6086-41A5-8AC3-7A474FEB276D}" type="slidenum">
              <a:rPr lang="vi-VN" altLang="en-US"/>
              <a:pPr/>
              <a:t>15</a:t>
            </a:fld>
            <a:endParaRPr lang="vi-VN" altLang="en-US"/>
          </a:p>
        </p:txBody>
      </p:sp>
    </p:spTree>
    <p:extLst>
      <p:ext uri="{BB962C8B-B14F-4D97-AF65-F5344CB8AC3E}">
        <p14:creationId xmlns:p14="http://schemas.microsoft.com/office/powerpoint/2010/main" val="4645810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txBox="1">
            <a:spLocks noGrp="1" noChangeArrowheads="1"/>
          </p:cNvSpPr>
          <p:nvPr/>
        </p:nvSpPr>
        <p:spPr bwMode="auto">
          <a:xfrm>
            <a:off x="4119563" y="9078913"/>
            <a:ext cx="3151187"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221" tIns="47110" rIns="94221" bIns="47110"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C81082F9-4FFE-40C5-AE85-F34653DE283F}" type="slidenum">
              <a:rPr lang="en-US" altLang="en-US" sz="1200"/>
              <a:pPr algn="r" eaLnBrk="1" hangingPunct="1"/>
              <a:t>16</a:t>
            </a:fld>
            <a:endParaRPr lang="en-US" altLang="en-US" sz="1200"/>
          </a:p>
        </p:txBody>
      </p:sp>
      <p:sp>
        <p:nvSpPr>
          <p:cNvPr id="5222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smtClean="0"/>
          </a:p>
        </p:txBody>
      </p:sp>
      <p:sp>
        <p:nvSpPr>
          <p:cNvPr id="52229" name="Slide Number Placeholder 1"/>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CE680C63-564D-446F-B8C5-D6FC363D6015}" type="slidenum">
              <a:rPr lang="vi-VN" altLang="en-US"/>
              <a:pPr/>
              <a:t>16</a:t>
            </a:fld>
            <a:endParaRPr lang="vi-VN" altLang="en-US"/>
          </a:p>
        </p:txBody>
      </p:sp>
    </p:spTree>
    <p:extLst>
      <p:ext uri="{BB962C8B-B14F-4D97-AF65-F5344CB8AC3E}">
        <p14:creationId xmlns:p14="http://schemas.microsoft.com/office/powerpoint/2010/main" val="14340843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hỗ dành sẵn cho Hình ảnh của Bản chiếu 1"/>
          <p:cNvSpPr>
            <a:spLocks noGrp="1" noRot="1" noChangeAspect="1"/>
          </p:cNvSpPr>
          <p:nvPr>
            <p:ph type="sldImg"/>
          </p:nvPr>
        </p:nvSpPr>
        <p:spPr/>
      </p:sp>
      <p:sp>
        <p:nvSpPr>
          <p:cNvPr id="3" name="Chỗ dành sẵn cho Ghi chú 2"/>
          <p:cNvSpPr>
            <a:spLocks noGrp="1"/>
          </p:cNvSpPr>
          <p:nvPr>
            <p:ph type="body" idx="1"/>
          </p:nvPr>
        </p:nvSpPr>
        <p:spPr/>
        <p:txBody>
          <a:bodyPr/>
          <a:lstStyle/>
          <a:p>
            <a:r>
              <a:rPr lang="pl-PL" dirty="0"/>
              <a:t>Đồng thời, tác giả cũng đã tiến hành phân tích và đánh giá các kết quả thí nghiệm mô phỏng trên phần mềm trong các điều kiện quay vòng thiếu, quay vòng thừa, chuyển làn và chuyển động của ô tô dưới tác động của gió ngang để thấy được vai trò điều hướng của hệ thống lái tích cực đối với quá trình hoạt động của ô tô, quỹ đạo chuyển động thực tế của ô tô gần hơn với quỹ đạo chuyển động mong muốn.</a:t>
            </a:r>
            <a:endParaRPr lang="vi-VN" dirty="0"/>
          </a:p>
        </p:txBody>
      </p:sp>
      <p:sp>
        <p:nvSpPr>
          <p:cNvPr id="4" name="Chỗ dành sẵn cho Số hiệu Bản chiếu 3"/>
          <p:cNvSpPr>
            <a:spLocks noGrp="1"/>
          </p:cNvSpPr>
          <p:nvPr>
            <p:ph type="sldNum" sz="quarter" idx="10"/>
          </p:nvPr>
        </p:nvSpPr>
        <p:spPr/>
        <p:txBody>
          <a:bodyPr/>
          <a:lstStyle/>
          <a:p>
            <a:fld id="{96FE7A8A-A817-4EFB-A09E-6F85DDD94D74}" type="slidenum">
              <a:rPr lang="vi-VN" smtClean="0"/>
              <a:pPr/>
              <a:t>17</a:t>
            </a:fld>
            <a:endParaRPr lang="vi-VN"/>
          </a:p>
        </p:txBody>
      </p:sp>
    </p:spTree>
    <p:extLst>
      <p:ext uri="{BB962C8B-B14F-4D97-AF65-F5344CB8AC3E}">
        <p14:creationId xmlns:p14="http://schemas.microsoft.com/office/powerpoint/2010/main" val="15887120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6" name="Slide Number Placeholder 5"/>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16B2B7-8BFB-47C2-A028-96A65B40B299}"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4878887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90" name="Rectangle 18"/>
          <p:cNvSpPr>
            <a:spLocks noChangeArrowheads="1"/>
          </p:cNvSpPr>
          <p:nvPr/>
        </p:nvSpPr>
        <p:spPr bwMode="ltGray">
          <a:xfrm>
            <a:off x="0" y="6611938"/>
            <a:ext cx="9144000" cy="260350"/>
          </a:xfrm>
          <a:prstGeom prst="rect">
            <a:avLst/>
          </a:prstGeom>
          <a:solidFill>
            <a:schemeClr val="accent2"/>
          </a:solidFill>
          <a:ln w="9525">
            <a:noFill/>
            <a:miter lim="800000"/>
            <a:headEnd/>
            <a:tailEnd/>
          </a:ln>
          <a:effectLst/>
        </p:spPr>
        <p:txBody>
          <a:bodyPr wrap="none" anchor="ctr"/>
          <a:lstStyle/>
          <a:p>
            <a:endParaRPr lang="vi-VN"/>
          </a:p>
        </p:txBody>
      </p:sp>
      <p:pic>
        <p:nvPicPr>
          <p:cNvPr id="3092" name="Picture 20"/>
          <p:cNvPicPr>
            <a:picLocks noChangeAspect="1" noChangeArrowheads="1"/>
          </p:cNvPicPr>
          <p:nvPr/>
        </p:nvPicPr>
        <p:blipFill>
          <a:blip r:embed="rId2"/>
          <a:srcRect/>
          <a:stretch>
            <a:fillRect/>
          </a:stretch>
        </p:blipFill>
        <p:spPr bwMode="auto">
          <a:xfrm>
            <a:off x="0" y="0"/>
            <a:ext cx="9144000" cy="5373688"/>
          </a:xfrm>
          <a:prstGeom prst="rect">
            <a:avLst/>
          </a:prstGeom>
          <a:noFill/>
        </p:spPr>
      </p:pic>
      <p:sp>
        <p:nvSpPr>
          <p:cNvPr id="3075" name="Rectangle 3"/>
          <p:cNvSpPr>
            <a:spLocks noGrp="1" noChangeArrowheads="1"/>
          </p:cNvSpPr>
          <p:nvPr>
            <p:ph type="subTitle" idx="1"/>
          </p:nvPr>
        </p:nvSpPr>
        <p:spPr bwMode="gray">
          <a:xfrm>
            <a:off x="1371600" y="5867400"/>
            <a:ext cx="6553200" cy="533400"/>
          </a:xfrm>
        </p:spPr>
        <p:txBody>
          <a:bodyPr/>
          <a:lstStyle>
            <a:lvl1pPr marL="0" indent="0" algn="ctr">
              <a:buFont typeface="Wingdings" pitchFamily="2" charset="2"/>
              <a:buNone/>
              <a:defRPr sz="1800" b="1">
                <a:solidFill>
                  <a:schemeClr val="tx2"/>
                </a:solidFill>
                <a:latin typeface="Verdana" pitchFamily="34" charset="0"/>
              </a:defRPr>
            </a:lvl1pPr>
          </a:lstStyle>
          <a:p>
            <a:r>
              <a:rPr lang="en-US" smtClean="0"/>
              <a:t>Click to edit Master subtitle style</a:t>
            </a:r>
            <a:endParaRPr lang="en-US"/>
          </a:p>
        </p:txBody>
      </p:sp>
      <p:sp>
        <p:nvSpPr>
          <p:cNvPr id="3086" name="Text Box 14"/>
          <p:cNvSpPr txBox="1">
            <a:spLocks noChangeArrowheads="1"/>
          </p:cNvSpPr>
          <p:nvPr/>
        </p:nvSpPr>
        <p:spPr bwMode="auto">
          <a:xfrm>
            <a:off x="376238" y="228600"/>
            <a:ext cx="1147762" cy="701675"/>
          </a:xfrm>
          <a:prstGeom prst="rect">
            <a:avLst/>
          </a:prstGeom>
          <a:noFill/>
          <a:ln w="9525">
            <a:noFill/>
            <a:miter lim="800000"/>
            <a:headEnd/>
            <a:tailEnd/>
          </a:ln>
          <a:effectLst/>
        </p:spPr>
        <p:txBody>
          <a:bodyPr>
            <a:spAutoFit/>
          </a:bodyPr>
          <a:lstStyle/>
          <a:p>
            <a:r>
              <a:rPr lang="en-US" sz="1600" b="1">
                <a:solidFill>
                  <a:schemeClr val="tx2"/>
                </a:solidFill>
              </a:rPr>
              <a:t>Company</a:t>
            </a:r>
          </a:p>
          <a:p>
            <a:r>
              <a:rPr lang="en-US" sz="2400" b="1"/>
              <a:t>LOGO</a:t>
            </a:r>
          </a:p>
        </p:txBody>
      </p:sp>
      <p:sp>
        <p:nvSpPr>
          <p:cNvPr id="3093" name="Rectangle 21"/>
          <p:cNvSpPr>
            <a:spLocks noGrp="1" noChangeArrowheads="1"/>
          </p:cNvSpPr>
          <p:nvPr>
            <p:ph type="ctrTitle" sz="quarter"/>
          </p:nvPr>
        </p:nvSpPr>
        <p:spPr bwMode="gray">
          <a:xfrm>
            <a:off x="0" y="4868863"/>
            <a:ext cx="9144000" cy="720725"/>
          </a:xfrm>
          <a:gradFill rotWithShape="1">
            <a:gsLst>
              <a:gs pos="0">
                <a:schemeClr val="tx1">
                  <a:gamma/>
                  <a:shade val="46275"/>
                  <a:invGamma/>
                </a:schemeClr>
              </a:gs>
              <a:gs pos="50000">
                <a:schemeClr val="tx1"/>
              </a:gs>
              <a:gs pos="100000">
                <a:schemeClr val="tx1">
                  <a:gamma/>
                  <a:shade val="46275"/>
                  <a:invGamma/>
                </a:schemeClr>
              </a:gs>
            </a:gsLst>
            <a:lin ang="0" scaled="1"/>
          </a:gradFill>
        </p:spPr>
        <p:txBody>
          <a:bodyPr/>
          <a:lstStyle>
            <a:lvl1pPr>
              <a:defRPr sz="4000"/>
            </a:lvl1pPr>
          </a:lstStyle>
          <a:p>
            <a:r>
              <a:rPr lang="en-US" altLang="ko-KR" smtClean="0"/>
              <a:t>Click to edit Master title style</a:t>
            </a:r>
            <a:endParaRPr lang="en-US" altLang="ko-K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p:txBody>
          <a:bodyPr/>
          <a:lstStyle>
            <a:lvl1pPr>
              <a:defRPr/>
            </a:lvl1pPr>
          </a:lstStyle>
          <a:p>
            <a:r>
              <a:rPr lang="en-US"/>
              <a:t>Company Logo</a:t>
            </a:r>
          </a:p>
        </p:txBody>
      </p:sp>
      <p:sp>
        <p:nvSpPr>
          <p:cNvPr id="5" name="Slide Number Placeholder 4"/>
          <p:cNvSpPr>
            <a:spLocks noGrp="1"/>
          </p:cNvSpPr>
          <p:nvPr>
            <p:ph type="sldNum" sz="quarter" idx="11"/>
          </p:nvPr>
        </p:nvSpPr>
        <p:spPr/>
        <p:txBody>
          <a:bodyPr/>
          <a:lstStyle>
            <a:lvl1pPr>
              <a:defRPr/>
            </a:lvl1pPr>
          </a:lstStyle>
          <a:p>
            <a:fld id="{02279548-18FC-4BE1-89E3-80F3BF121172}" type="slidenum">
              <a:rPr lang="en-US"/>
              <a:pPr/>
              <a:t>‹#›</a:t>
            </a:fld>
            <a:endParaRPr lang="en-US"/>
          </a:p>
        </p:txBody>
      </p:sp>
      <p:sp>
        <p:nvSpPr>
          <p:cNvPr id="6" name="Date Placeholder 5"/>
          <p:cNvSpPr>
            <a:spLocks noGrp="1"/>
          </p:cNvSpPr>
          <p:nvPr>
            <p:ph type="dt" sz="half" idx="12"/>
          </p:nvPr>
        </p:nvSpPr>
        <p:spPr/>
        <p:txBody>
          <a:bodyPr/>
          <a:lstStyle>
            <a:lvl1pPr>
              <a:defRPr/>
            </a:lvl1pPr>
          </a:lstStyle>
          <a:p>
            <a:fld id="{ACA578C5-48D1-485C-862C-ADC1AF49ED96}" type="datetime1">
              <a:rPr lang="vi-VN" smtClean="0"/>
              <a:t>15/01/2019</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Footer Placeholder 3"/>
          <p:cNvSpPr>
            <a:spLocks noGrp="1"/>
          </p:cNvSpPr>
          <p:nvPr>
            <p:ph type="ftr" sz="quarter" idx="10"/>
          </p:nvPr>
        </p:nvSpPr>
        <p:spPr/>
        <p:txBody>
          <a:bodyPr/>
          <a:lstStyle>
            <a:lvl1pPr>
              <a:defRPr/>
            </a:lvl1pPr>
          </a:lstStyle>
          <a:p>
            <a:r>
              <a:rPr lang="en-US"/>
              <a:t>Company Logo</a:t>
            </a:r>
          </a:p>
        </p:txBody>
      </p:sp>
      <p:sp>
        <p:nvSpPr>
          <p:cNvPr id="5" name="Slide Number Placeholder 4"/>
          <p:cNvSpPr>
            <a:spLocks noGrp="1"/>
          </p:cNvSpPr>
          <p:nvPr>
            <p:ph type="sldNum" sz="quarter" idx="11"/>
          </p:nvPr>
        </p:nvSpPr>
        <p:spPr/>
        <p:txBody>
          <a:bodyPr/>
          <a:lstStyle>
            <a:lvl1pPr>
              <a:defRPr/>
            </a:lvl1pPr>
          </a:lstStyle>
          <a:p>
            <a:fld id="{A9D0F541-638F-4CD1-ADE2-9D3D82F7CC80}" type="slidenum">
              <a:rPr lang="en-US"/>
              <a:pPr/>
              <a:t>‹#›</a:t>
            </a:fld>
            <a:endParaRPr lang="en-US"/>
          </a:p>
        </p:txBody>
      </p:sp>
      <p:sp>
        <p:nvSpPr>
          <p:cNvPr id="6" name="Date Placeholder 5"/>
          <p:cNvSpPr>
            <a:spLocks noGrp="1"/>
          </p:cNvSpPr>
          <p:nvPr>
            <p:ph type="dt" sz="half" idx="12"/>
          </p:nvPr>
        </p:nvSpPr>
        <p:spPr/>
        <p:txBody>
          <a:bodyPr/>
          <a:lstStyle>
            <a:lvl1pPr>
              <a:defRPr/>
            </a:lvl1pPr>
          </a:lstStyle>
          <a:p>
            <a:fld id="{C48125B8-D168-40BE-A305-A54C045E8A0C}" type="datetime1">
              <a:rPr lang="vi-VN" smtClean="0"/>
              <a:t>15/01/2019</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152525"/>
            <a:ext cx="40386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152525"/>
            <a:ext cx="40386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Footer Placeholder 4"/>
          <p:cNvSpPr>
            <a:spLocks noGrp="1"/>
          </p:cNvSpPr>
          <p:nvPr>
            <p:ph type="ftr" sz="quarter" idx="10"/>
          </p:nvPr>
        </p:nvSpPr>
        <p:spPr/>
        <p:txBody>
          <a:bodyPr/>
          <a:lstStyle>
            <a:lvl1pPr>
              <a:defRPr/>
            </a:lvl1pPr>
          </a:lstStyle>
          <a:p>
            <a:r>
              <a:rPr lang="en-US"/>
              <a:t>Company Logo</a:t>
            </a:r>
          </a:p>
        </p:txBody>
      </p:sp>
      <p:sp>
        <p:nvSpPr>
          <p:cNvPr id="6" name="Slide Number Placeholder 5"/>
          <p:cNvSpPr>
            <a:spLocks noGrp="1"/>
          </p:cNvSpPr>
          <p:nvPr>
            <p:ph type="sldNum" sz="quarter" idx="11"/>
          </p:nvPr>
        </p:nvSpPr>
        <p:spPr/>
        <p:txBody>
          <a:bodyPr/>
          <a:lstStyle>
            <a:lvl1pPr>
              <a:defRPr/>
            </a:lvl1pPr>
          </a:lstStyle>
          <a:p>
            <a:fld id="{EC3660D4-075C-4ADC-9A5C-F8FA8CEB741C}" type="slidenum">
              <a:rPr lang="en-US"/>
              <a:pPr/>
              <a:t>‹#›</a:t>
            </a:fld>
            <a:endParaRPr lang="en-US"/>
          </a:p>
        </p:txBody>
      </p:sp>
      <p:sp>
        <p:nvSpPr>
          <p:cNvPr id="7" name="Date Placeholder 6"/>
          <p:cNvSpPr>
            <a:spLocks noGrp="1"/>
          </p:cNvSpPr>
          <p:nvPr>
            <p:ph type="dt" sz="half" idx="12"/>
          </p:nvPr>
        </p:nvSpPr>
        <p:spPr/>
        <p:txBody>
          <a:bodyPr/>
          <a:lstStyle>
            <a:lvl1pPr>
              <a:defRPr/>
            </a:lvl1pPr>
          </a:lstStyle>
          <a:p>
            <a:fld id="{69990223-8B1D-4C44-917E-A1D108FDBC75}" type="datetime1">
              <a:rPr lang="vi-VN" smtClean="0"/>
              <a:t>15/01/2019</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Footer Placeholder 6"/>
          <p:cNvSpPr>
            <a:spLocks noGrp="1"/>
          </p:cNvSpPr>
          <p:nvPr>
            <p:ph type="ftr" sz="quarter" idx="10"/>
          </p:nvPr>
        </p:nvSpPr>
        <p:spPr/>
        <p:txBody>
          <a:bodyPr/>
          <a:lstStyle>
            <a:lvl1pPr>
              <a:defRPr/>
            </a:lvl1pPr>
          </a:lstStyle>
          <a:p>
            <a:r>
              <a:rPr lang="en-US"/>
              <a:t>Company Logo</a:t>
            </a:r>
          </a:p>
        </p:txBody>
      </p:sp>
      <p:sp>
        <p:nvSpPr>
          <p:cNvPr id="8" name="Slide Number Placeholder 7"/>
          <p:cNvSpPr>
            <a:spLocks noGrp="1"/>
          </p:cNvSpPr>
          <p:nvPr>
            <p:ph type="sldNum" sz="quarter" idx="11"/>
          </p:nvPr>
        </p:nvSpPr>
        <p:spPr/>
        <p:txBody>
          <a:bodyPr/>
          <a:lstStyle>
            <a:lvl1pPr>
              <a:defRPr/>
            </a:lvl1pPr>
          </a:lstStyle>
          <a:p>
            <a:fld id="{0178767C-9E25-4F86-B5A2-90BD7ED6A46D}" type="slidenum">
              <a:rPr lang="en-US"/>
              <a:pPr/>
              <a:t>‹#›</a:t>
            </a:fld>
            <a:endParaRPr lang="en-US"/>
          </a:p>
        </p:txBody>
      </p:sp>
      <p:sp>
        <p:nvSpPr>
          <p:cNvPr id="9" name="Date Placeholder 8"/>
          <p:cNvSpPr>
            <a:spLocks noGrp="1"/>
          </p:cNvSpPr>
          <p:nvPr>
            <p:ph type="dt" sz="half" idx="12"/>
          </p:nvPr>
        </p:nvSpPr>
        <p:spPr/>
        <p:txBody>
          <a:bodyPr/>
          <a:lstStyle>
            <a:lvl1pPr>
              <a:defRPr/>
            </a:lvl1pPr>
          </a:lstStyle>
          <a:p>
            <a:fld id="{14FE35F9-2C5E-4B4B-8F7A-A5244948ABD0}" type="datetime1">
              <a:rPr lang="vi-VN" smtClean="0"/>
              <a:t>15/01/2019</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Footer Placeholder 2"/>
          <p:cNvSpPr>
            <a:spLocks noGrp="1"/>
          </p:cNvSpPr>
          <p:nvPr>
            <p:ph type="ftr" sz="quarter" idx="10"/>
          </p:nvPr>
        </p:nvSpPr>
        <p:spPr/>
        <p:txBody>
          <a:bodyPr/>
          <a:lstStyle>
            <a:lvl1pPr>
              <a:defRPr/>
            </a:lvl1pPr>
          </a:lstStyle>
          <a:p>
            <a:r>
              <a:rPr lang="en-US"/>
              <a:t>Company Logo</a:t>
            </a:r>
          </a:p>
        </p:txBody>
      </p:sp>
      <p:sp>
        <p:nvSpPr>
          <p:cNvPr id="4" name="Slide Number Placeholder 3"/>
          <p:cNvSpPr>
            <a:spLocks noGrp="1"/>
          </p:cNvSpPr>
          <p:nvPr>
            <p:ph type="sldNum" sz="quarter" idx="11"/>
          </p:nvPr>
        </p:nvSpPr>
        <p:spPr/>
        <p:txBody>
          <a:bodyPr/>
          <a:lstStyle>
            <a:lvl1pPr>
              <a:defRPr/>
            </a:lvl1pPr>
          </a:lstStyle>
          <a:p>
            <a:fld id="{F1B0B662-EB6D-4C10-988A-6779C70D766F}" type="slidenum">
              <a:rPr lang="en-US"/>
              <a:pPr/>
              <a:t>‹#›</a:t>
            </a:fld>
            <a:endParaRPr lang="en-US"/>
          </a:p>
        </p:txBody>
      </p:sp>
      <p:sp>
        <p:nvSpPr>
          <p:cNvPr id="5" name="Date Placeholder 4"/>
          <p:cNvSpPr>
            <a:spLocks noGrp="1"/>
          </p:cNvSpPr>
          <p:nvPr>
            <p:ph type="dt" sz="half" idx="12"/>
          </p:nvPr>
        </p:nvSpPr>
        <p:spPr/>
        <p:txBody>
          <a:bodyPr/>
          <a:lstStyle>
            <a:lvl1pPr>
              <a:defRPr/>
            </a:lvl1pPr>
          </a:lstStyle>
          <a:p>
            <a:fld id="{459E37C5-54B0-4025-B29D-05F661427FF7}" type="datetime1">
              <a:rPr lang="vi-VN" smtClean="0"/>
              <a:t>15/01/2019</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lvl1pPr>
              <a:defRPr/>
            </a:lvl1pPr>
          </a:lstStyle>
          <a:p>
            <a:r>
              <a:rPr lang="en-US"/>
              <a:t>Company Logo</a:t>
            </a:r>
          </a:p>
        </p:txBody>
      </p:sp>
      <p:sp>
        <p:nvSpPr>
          <p:cNvPr id="3" name="Slide Number Placeholder 2"/>
          <p:cNvSpPr>
            <a:spLocks noGrp="1"/>
          </p:cNvSpPr>
          <p:nvPr>
            <p:ph type="sldNum" sz="quarter" idx="11"/>
          </p:nvPr>
        </p:nvSpPr>
        <p:spPr/>
        <p:txBody>
          <a:bodyPr/>
          <a:lstStyle>
            <a:lvl1pPr>
              <a:defRPr/>
            </a:lvl1pPr>
          </a:lstStyle>
          <a:p>
            <a:fld id="{F3B5911A-7CD1-404A-B764-ADFF88635733}" type="slidenum">
              <a:rPr lang="en-US"/>
              <a:pPr/>
              <a:t>‹#›</a:t>
            </a:fld>
            <a:endParaRPr lang="en-US"/>
          </a:p>
        </p:txBody>
      </p:sp>
      <p:sp>
        <p:nvSpPr>
          <p:cNvPr id="4" name="Date Placeholder 3"/>
          <p:cNvSpPr>
            <a:spLocks noGrp="1"/>
          </p:cNvSpPr>
          <p:nvPr>
            <p:ph type="dt" sz="half" idx="12"/>
          </p:nvPr>
        </p:nvSpPr>
        <p:spPr/>
        <p:txBody>
          <a:bodyPr/>
          <a:lstStyle>
            <a:lvl1pPr>
              <a:defRPr/>
            </a:lvl1pPr>
          </a:lstStyle>
          <a:p>
            <a:fld id="{1E5EA15F-3A9F-4E6D-8123-011680DA098C}" type="datetime1">
              <a:rPr lang="vi-VN" smtClean="0"/>
              <a:t>15/01/2019</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r>
              <a:rPr lang="en-US"/>
              <a:t>Company Logo</a:t>
            </a:r>
          </a:p>
        </p:txBody>
      </p:sp>
      <p:sp>
        <p:nvSpPr>
          <p:cNvPr id="6" name="Slide Number Placeholder 5"/>
          <p:cNvSpPr>
            <a:spLocks noGrp="1"/>
          </p:cNvSpPr>
          <p:nvPr>
            <p:ph type="sldNum" sz="quarter" idx="11"/>
          </p:nvPr>
        </p:nvSpPr>
        <p:spPr/>
        <p:txBody>
          <a:bodyPr/>
          <a:lstStyle>
            <a:lvl1pPr>
              <a:defRPr/>
            </a:lvl1pPr>
          </a:lstStyle>
          <a:p>
            <a:fld id="{0070E920-7BA4-4873-BFF0-50532E5CCC84}" type="slidenum">
              <a:rPr lang="en-US"/>
              <a:pPr/>
              <a:t>‹#›</a:t>
            </a:fld>
            <a:endParaRPr lang="en-US"/>
          </a:p>
        </p:txBody>
      </p:sp>
      <p:sp>
        <p:nvSpPr>
          <p:cNvPr id="7" name="Date Placeholder 6"/>
          <p:cNvSpPr>
            <a:spLocks noGrp="1"/>
          </p:cNvSpPr>
          <p:nvPr>
            <p:ph type="dt" sz="half" idx="12"/>
          </p:nvPr>
        </p:nvSpPr>
        <p:spPr/>
        <p:txBody>
          <a:bodyPr/>
          <a:lstStyle>
            <a:lvl1pPr>
              <a:defRPr/>
            </a:lvl1pPr>
          </a:lstStyle>
          <a:p>
            <a:fld id="{945001B7-6A7D-4E93-A72B-05F822414C0B}" type="datetime1">
              <a:rPr lang="vi-VN" smtClean="0"/>
              <a:t>15/01/2019</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vi-V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r>
              <a:rPr lang="en-US"/>
              <a:t>Company Logo</a:t>
            </a:r>
          </a:p>
        </p:txBody>
      </p:sp>
      <p:sp>
        <p:nvSpPr>
          <p:cNvPr id="6" name="Slide Number Placeholder 5"/>
          <p:cNvSpPr>
            <a:spLocks noGrp="1"/>
          </p:cNvSpPr>
          <p:nvPr>
            <p:ph type="sldNum" sz="quarter" idx="11"/>
          </p:nvPr>
        </p:nvSpPr>
        <p:spPr/>
        <p:txBody>
          <a:bodyPr/>
          <a:lstStyle>
            <a:lvl1pPr>
              <a:defRPr/>
            </a:lvl1pPr>
          </a:lstStyle>
          <a:p>
            <a:fld id="{94EFCBB8-69AC-4F25-8770-7A84ECA0B73C}" type="slidenum">
              <a:rPr lang="en-US"/>
              <a:pPr/>
              <a:t>‹#›</a:t>
            </a:fld>
            <a:endParaRPr lang="en-US"/>
          </a:p>
        </p:txBody>
      </p:sp>
      <p:sp>
        <p:nvSpPr>
          <p:cNvPr id="7" name="Date Placeholder 6"/>
          <p:cNvSpPr>
            <a:spLocks noGrp="1"/>
          </p:cNvSpPr>
          <p:nvPr>
            <p:ph type="dt" sz="half" idx="12"/>
          </p:nvPr>
        </p:nvSpPr>
        <p:spPr/>
        <p:txBody>
          <a:bodyPr/>
          <a:lstStyle>
            <a:lvl1pPr>
              <a:defRPr/>
            </a:lvl1pPr>
          </a:lstStyle>
          <a:p>
            <a:fld id="{71C1AC2C-2E9A-4960-A747-849A9C1EB5D9}" type="datetime1">
              <a:rPr lang="vi-VN" smtClean="0"/>
              <a:t>15/01/2019</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p:txBody>
          <a:bodyPr/>
          <a:lstStyle>
            <a:lvl1pPr>
              <a:defRPr/>
            </a:lvl1pPr>
          </a:lstStyle>
          <a:p>
            <a:r>
              <a:rPr lang="en-US"/>
              <a:t>Company Logo</a:t>
            </a:r>
          </a:p>
        </p:txBody>
      </p:sp>
      <p:sp>
        <p:nvSpPr>
          <p:cNvPr id="5" name="Slide Number Placeholder 4"/>
          <p:cNvSpPr>
            <a:spLocks noGrp="1"/>
          </p:cNvSpPr>
          <p:nvPr>
            <p:ph type="sldNum" sz="quarter" idx="11"/>
          </p:nvPr>
        </p:nvSpPr>
        <p:spPr/>
        <p:txBody>
          <a:bodyPr/>
          <a:lstStyle>
            <a:lvl1pPr>
              <a:defRPr/>
            </a:lvl1pPr>
          </a:lstStyle>
          <a:p>
            <a:fld id="{345D6B93-00ED-4AF2-ACA0-B112255593E4}" type="slidenum">
              <a:rPr lang="en-US"/>
              <a:pPr/>
              <a:t>‹#›</a:t>
            </a:fld>
            <a:endParaRPr lang="en-US"/>
          </a:p>
        </p:txBody>
      </p:sp>
      <p:sp>
        <p:nvSpPr>
          <p:cNvPr id="6" name="Date Placeholder 5"/>
          <p:cNvSpPr>
            <a:spLocks noGrp="1"/>
          </p:cNvSpPr>
          <p:nvPr>
            <p:ph type="dt" sz="half" idx="12"/>
          </p:nvPr>
        </p:nvSpPr>
        <p:spPr/>
        <p:txBody>
          <a:bodyPr/>
          <a:lstStyle>
            <a:lvl1pPr>
              <a:defRPr/>
            </a:lvl1pPr>
          </a:lstStyle>
          <a:p>
            <a:fld id="{53020ADE-2AA9-4A24-8724-76E124604354}" type="datetime1">
              <a:rPr lang="vi-VN" smtClean="0"/>
              <a:t>15/01/2019</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48450" y="152400"/>
            <a:ext cx="2114550" cy="6248400"/>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304800" y="152400"/>
            <a:ext cx="6191250" cy="6248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p:txBody>
          <a:bodyPr/>
          <a:lstStyle>
            <a:lvl1pPr>
              <a:defRPr/>
            </a:lvl1pPr>
          </a:lstStyle>
          <a:p>
            <a:r>
              <a:rPr lang="en-US"/>
              <a:t>Company Logo</a:t>
            </a:r>
          </a:p>
        </p:txBody>
      </p:sp>
      <p:sp>
        <p:nvSpPr>
          <p:cNvPr id="5" name="Slide Number Placeholder 4"/>
          <p:cNvSpPr>
            <a:spLocks noGrp="1"/>
          </p:cNvSpPr>
          <p:nvPr>
            <p:ph type="sldNum" sz="quarter" idx="11"/>
          </p:nvPr>
        </p:nvSpPr>
        <p:spPr/>
        <p:txBody>
          <a:bodyPr/>
          <a:lstStyle>
            <a:lvl1pPr>
              <a:defRPr/>
            </a:lvl1pPr>
          </a:lstStyle>
          <a:p>
            <a:fld id="{9CB6B95B-D71F-4480-9048-1A10802CA8C9}" type="slidenum">
              <a:rPr lang="en-US"/>
              <a:pPr/>
              <a:t>‹#›</a:t>
            </a:fld>
            <a:endParaRPr lang="en-US"/>
          </a:p>
        </p:txBody>
      </p:sp>
      <p:sp>
        <p:nvSpPr>
          <p:cNvPr id="6" name="Date Placeholder 5"/>
          <p:cNvSpPr>
            <a:spLocks noGrp="1"/>
          </p:cNvSpPr>
          <p:nvPr>
            <p:ph type="dt" sz="half" idx="12"/>
          </p:nvPr>
        </p:nvSpPr>
        <p:spPr/>
        <p:txBody>
          <a:bodyPr/>
          <a:lstStyle>
            <a:lvl1pPr>
              <a:defRPr/>
            </a:lvl1pPr>
          </a:lstStyle>
          <a:p>
            <a:fld id="{A5F93103-98E0-47DF-8071-394A8B73F494}" type="datetime1">
              <a:rPr lang="vi-VN" smtClean="0"/>
              <a:t>15/01/2019</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0"/>
            <a:ext cx="8458200" cy="563563"/>
          </a:xfrm>
        </p:spPr>
        <p:txBody>
          <a:bodyPr/>
          <a:lstStyle/>
          <a:p>
            <a:r>
              <a:rPr lang="en-US" smtClean="0"/>
              <a:t>Click to edit Master title style</a:t>
            </a:r>
            <a:endParaRPr lang="vi-VN"/>
          </a:p>
        </p:txBody>
      </p:sp>
      <p:sp>
        <p:nvSpPr>
          <p:cNvPr id="3" name="Table Placeholder 2"/>
          <p:cNvSpPr>
            <a:spLocks noGrp="1"/>
          </p:cNvSpPr>
          <p:nvPr>
            <p:ph type="tbl" idx="1"/>
          </p:nvPr>
        </p:nvSpPr>
        <p:spPr>
          <a:xfrm>
            <a:off x="457200" y="1152525"/>
            <a:ext cx="8229600" cy="5248275"/>
          </a:xfrm>
        </p:spPr>
        <p:txBody>
          <a:bodyPr/>
          <a:lstStyle/>
          <a:p>
            <a:r>
              <a:rPr lang="en-US" smtClean="0"/>
              <a:t>Click icon to add table</a:t>
            </a:r>
            <a:endParaRPr lang="vi-VN"/>
          </a:p>
        </p:txBody>
      </p:sp>
      <p:sp>
        <p:nvSpPr>
          <p:cNvPr id="4" name="Footer Placeholder 3"/>
          <p:cNvSpPr>
            <a:spLocks noGrp="1"/>
          </p:cNvSpPr>
          <p:nvPr>
            <p:ph type="ftr" sz="quarter" idx="10"/>
          </p:nvPr>
        </p:nvSpPr>
        <p:spPr>
          <a:xfrm>
            <a:off x="5867400" y="6461125"/>
            <a:ext cx="2895600" cy="320675"/>
          </a:xfrm>
        </p:spPr>
        <p:txBody>
          <a:bodyPr/>
          <a:lstStyle>
            <a:lvl1pPr>
              <a:defRPr/>
            </a:lvl1pPr>
          </a:lstStyle>
          <a:p>
            <a:r>
              <a:rPr lang="en-US"/>
              <a:t>Company Logo</a:t>
            </a:r>
          </a:p>
        </p:txBody>
      </p:sp>
      <p:sp>
        <p:nvSpPr>
          <p:cNvPr id="5" name="Slide Number Placeholder 4"/>
          <p:cNvSpPr>
            <a:spLocks noGrp="1"/>
          </p:cNvSpPr>
          <p:nvPr>
            <p:ph type="sldNum" sz="quarter" idx="11"/>
          </p:nvPr>
        </p:nvSpPr>
        <p:spPr>
          <a:xfrm>
            <a:off x="3505200" y="6461125"/>
            <a:ext cx="2133600" cy="320675"/>
          </a:xfrm>
        </p:spPr>
        <p:txBody>
          <a:bodyPr/>
          <a:lstStyle>
            <a:lvl1pPr>
              <a:defRPr/>
            </a:lvl1pPr>
          </a:lstStyle>
          <a:p>
            <a:fld id="{0CA5AE36-A8AA-4BF2-A2E4-9BD243C66736}" type="slidenum">
              <a:rPr lang="en-US"/>
              <a:pPr/>
              <a:t>‹#›</a:t>
            </a:fld>
            <a:endParaRPr lang="en-US"/>
          </a:p>
        </p:txBody>
      </p:sp>
      <p:sp>
        <p:nvSpPr>
          <p:cNvPr id="6" name="Date Placeholder 5"/>
          <p:cNvSpPr>
            <a:spLocks noGrp="1"/>
          </p:cNvSpPr>
          <p:nvPr>
            <p:ph type="dt" sz="half" idx="12"/>
          </p:nvPr>
        </p:nvSpPr>
        <p:spPr>
          <a:xfrm>
            <a:off x="14288" y="838200"/>
            <a:ext cx="8458200" cy="228600"/>
          </a:xfrm>
        </p:spPr>
        <p:txBody>
          <a:bodyPr/>
          <a:lstStyle>
            <a:lvl1pPr>
              <a:defRPr/>
            </a:lvl1pPr>
          </a:lstStyle>
          <a:p>
            <a:fld id="{199CE9FB-BF0B-432D-AE91-16DC113E748E}" type="datetime1">
              <a:rPr lang="vi-VN" smtClean="0"/>
              <a:t>15/01/2019</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CDCA4D8-30C7-4D0C-958B-4FB5CAFD940E}"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5961549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3C63558-56DA-4F58-AE09-3EEA83AD3624}"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3131783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29B9798-02AA-4F3C-81AC-137DA7AA0BCB}"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1114308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5D3A812-0973-4A72-B2D9-885DB95DE6C4}"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19369831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1DC97D1-2E41-4D71-A31F-307C41413A8D}"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8116708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1481B1C-51CC-46DA-A510-205845E1C9C1}"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9369892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5DC5B68-414A-4BE8-A51D-ED5229AD5C27}"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6771224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F081CCC-00EE-4B3A-8F9C-BCDAE64C4960}"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19721780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913922B-DF85-4D5D-891E-E59C02EDA358}"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9075147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ACDA459-7DBE-4C50-A5C9-B9E5A868A797}"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47786165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F0BAE43-F3FB-4D85-B54C-A0BD63E752E1}"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190331255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252B8C2C-93B8-426C-B462-BACD8F853C64}"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CDCA4D8-30C7-4D0C-958B-4FB5CAFD940E}"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64417356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AA8C0572-A5D6-43D9-84F0-698C7FF4D27F}"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3C63558-56DA-4F58-AE09-3EEA83AD3624}"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52231143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E68B0FA1-30F3-4260-B30F-6F7CA086DF71}"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29B9798-02AA-4F3C-81AC-137DA7AA0BCB}"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60875434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CBA49C64-D95C-4A67-B3D7-E2C3476740C6}"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5D3A812-0973-4A72-B2D9-885DB95DE6C4}"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147935534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F53124A3-20E7-49C7-9F3D-614C61910EB7}"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1DC97D1-2E41-4D71-A31F-307C41413A8D}"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40335299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72490812-0A18-4A1D-83C1-0BBB8A145E2E}"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1481B1C-51CC-46DA-A510-205845E1C9C1}"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56460632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61D7B181-631C-463F-9001-B4105F19BA64}"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5DC5B68-414A-4BE8-A51D-ED5229AD5C27}"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56637697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E43FFD33-4FCC-4EB4-BF16-22E4E74A7CA0}"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F081CCC-00EE-4B3A-8F9C-BCDAE64C4960}"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37045710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9672DD12-02EA-411E-BE83-B751706F8E3D}"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913922B-DF85-4D5D-891E-E59C02EDA358}"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48211999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48A0AF4E-7C9C-4770-8CF0-51E5C4C81E7E}"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ACDA459-7DBE-4C50-A5C9-B9E5A868A797}"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15518402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EADD2780-DE00-4727-BD8D-849828BD46E8}"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F0BAE43-F3FB-4D85-B54C-A0BD63E752E1}"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477915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9" name="Rectangle 15"/>
          <p:cNvSpPr>
            <a:spLocks noChangeArrowheads="1"/>
          </p:cNvSpPr>
          <p:nvPr/>
        </p:nvSpPr>
        <p:spPr bwMode="ltGray">
          <a:xfrm>
            <a:off x="0" y="0"/>
            <a:ext cx="9144000" cy="836613"/>
          </a:xfrm>
          <a:prstGeom prst="rect">
            <a:avLst/>
          </a:prstGeom>
          <a:gradFill rotWithShape="1">
            <a:gsLst>
              <a:gs pos="0">
                <a:schemeClr val="tx1">
                  <a:gamma/>
                  <a:shade val="46275"/>
                  <a:invGamma/>
                </a:schemeClr>
              </a:gs>
              <a:gs pos="50000">
                <a:schemeClr val="tx1"/>
              </a:gs>
              <a:gs pos="100000">
                <a:schemeClr val="tx1">
                  <a:gamma/>
                  <a:shade val="46275"/>
                  <a:invGamma/>
                </a:schemeClr>
              </a:gs>
            </a:gsLst>
            <a:lin ang="0" scaled="1"/>
          </a:gradFill>
          <a:ln w="9525">
            <a:noFill/>
            <a:miter lim="800000"/>
            <a:headEnd/>
            <a:tailEnd/>
          </a:ln>
          <a:effectLst/>
        </p:spPr>
        <p:txBody>
          <a:bodyPr wrap="none" anchor="ctr"/>
          <a:lstStyle/>
          <a:p>
            <a:endParaRPr lang="vi-VN"/>
          </a:p>
        </p:txBody>
      </p:sp>
      <p:sp>
        <p:nvSpPr>
          <p:cNvPr id="1027" name="Rectangle 3"/>
          <p:cNvSpPr>
            <a:spLocks noGrp="1" noChangeArrowheads="1"/>
          </p:cNvSpPr>
          <p:nvPr>
            <p:ph type="body" idx="1"/>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9" name="Rectangle 5"/>
          <p:cNvSpPr>
            <a:spLocks noGrp="1" noChangeArrowheads="1"/>
          </p:cNvSpPr>
          <p:nvPr>
            <p:ph type="ftr" sz="quarter" idx="3"/>
          </p:nvPr>
        </p:nvSpPr>
        <p:spPr bwMode="auto">
          <a:xfrm>
            <a:off x="5867400" y="6461125"/>
            <a:ext cx="2895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1">
                <a:latin typeface="+mj-lt"/>
              </a:defRPr>
            </a:lvl1pPr>
          </a:lstStyle>
          <a:p>
            <a:r>
              <a:rPr lang="en-US"/>
              <a:t>Company Logo</a:t>
            </a:r>
          </a:p>
        </p:txBody>
      </p:sp>
      <p:sp>
        <p:nvSpPr>
          <p:cNvPr id="1030" name="Rectangle 6"/>
          <p:cNvSpPr>
            <a:spLocks noGrp="1" noChangeArrowheads="1"/>
          </p:cNvSpPr>
          <p:nvPr>
            <p:ph type="sldNum" sz="quarter" idx="4"/>
          </p:nvPr>
        </p:nvSpPr>
        <p:spPr bwMode="auto">
          <a:xfrm>
            <a:off x="3505200" y="6461125"/>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200">
                <a:latin typeface="+mj-lt"/>
              </a:defRPr>
            </a:lvl1pPr>
          </a:lstStyle>
          <a:p>
            <a:fld id="{9430586F-D9DE-40E7-ABDF-D872690EEF60}" type="slidenum">
              <a:rPr lang="en-US"/>
              <a:pPr/>
              <a:t>‹#›</a:t>
            </a:fld>
            <a:endParaRPr lang="en-US"/>
          </a:p>
        </p:txBody>
      </p:sp>
      <p:sp>
        <p:nvSpPr>
          <p:cNvPr id="1026" name="Rectangle 2"/>
          <p:cNvSpPr>
            <a:spLocks noGrp="1" noChangeArrowheads="1"/>
          </p:cNvSpPr>
          <p:nvPr>
            <p:ph type="title"/>
          </p:nvPr>
        </p:nvSpPr>
        <p:spPr bwMode="white">
          <a:xfrm>
            <a:off x="304800" y="152400"/>
            <a:ext cx="8458200" cy="5635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40" name="Text Box 16"/>
          <p:cNvSpPr txBox="1">
            <a:spLocks noChangeArrowheads="1"/>
          </p:cNvSpPr>
          <p:nvPr/>
        </p:nvSpPr>
        <p:spPr bwMode="gray">
          <a:xfrm>
            <a:off x="0" y="838200"/>
            <a:ext cx="9144000" cy="244475"/>
          </a:xfrm>
          <a:prstGeom prst="rect">
            <a:avLst/>
          </a:prstGeom>
          <a:solidFill>
            <a:schemeClr val="accent2"/>
          </a:solidFill>
          <a:ln w="9525">
            <a:noFill/>
            <a:miter lim="800000"/>
            <a:headEnd/>
            <a:tailEnd/>
          </a:ln>
          <a:effectLst/>
        </p:spPr>
        <p:txBody>
          <a:bodyPr>
            <a:spAutoFit/>
          </a:bodyPr>
          <a:lstStyle/>
          <a:p>
            <a:pPr>
              <a:spcBef>
                <a:spcPct val="50000"/>
              </a:spcBef>
            </a:pPr>
            <a:endParaRPr lang="vi-VN" sz="1000" b="1">
              <a:solidFill>
                <a:schemeClr val="bg1"/>
              </a:solidFill>
              <a:latin typeface="Verdana" pitchFamily="34" charset="0"/>
            </a:endParaRPr>
          </a:p>
        </p:txBody>
      </p:sp>
      <p:sp>
        <p:nvSpPr>
          <p:cNvPr id="1028" name="Rectangle 4"/>
          <p:cNvSpPr>
            <a:spLocks noGrp="1" noChangeArrowheads="1"/>
          </p:cNvSpPr>
          <p:nvPr>
            <p:ph type="dt" sz="half" idx="2"/>
          </p:nvPr>
        </p:nvSpPr>
        <p:spPr bwMode="gray">
          <a:xfrm>
            <a:off x="14288" y="838200"/>
            <a:ext cx="845820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b="1">
                <a:solidFill>
                  <a:schemeClr val="bg1"/>
                </a:solidFill>
                <a:latin typeface="+mj-lt"/>
              </a:defRPr>
            </a:lvl1pPr>
          </a:lstStyle>
          <a:p>
            <a:fld id="{CFB903BA-2639-4B48-8848-1B1132F7E8B2}" type="datetime1">
              <a:rPr lang="vi-VN" smtClean="0"/>
              <a:t>15/01/2019</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lvl1pPr algn="ctr" rtl="0" eaLnBrk="1" fontAlgn="base" hangingPunct="1">
        <a:spcBef>
          <a:spcPct val="0"/>
        </a:spcBef>
        <a:spcAft>
          <a:spcPct val="0"/>
        </a:spcAft>
        <a:defRPr sz="3200" b="1" i="0" u="none">
          <a:solidFill>
            <a:schemeClr val="bg1"/>
          </a:solidFill>
          <a:latin typeface="+mj-lt"/>
          <a:ea typeface="+mj-ea"/>
          <a:cs typeface="+mj-cs"/>
        </a:defRPr>
      </a:lvl1pPr>
      <a:lvl2pPr algn="ctr" rtl="0" eaLnBrk="1" fontAlgn="base" hangingPunct="1">
        <a:spcBef>
          <a:spcPct val="0"/>
        </a:spcBef>
        <a:spcAft>
          <a:spcPct val="0"/>
        </a:spcAft>
        <a:defRPr sz="3200" b="1">
          <a:solidFill>
            <a:schemeClr val="bg1"/>
          </a:solidFill>
          <a:latin typeface="Verdana" pitchFamily="34" charset="0"/>
        </a:defRPr>
      </a:lvl2pPr>
      <a:lvl3pPr algn="ctr" rtl="0" eaLnBrk="1" fontAlgn="base" hangingPunct="1">
        <a:spcBef>
          <a:spcPct val="0"/>
        </a:spcBef>
        <a:spcAft>
          <a:spcPct val="0"/>
        </a:spcAft>
        <a:defRPr sz="3200" b="1">
          <a:solidFill>
            <a:schemeClr val="bg1"/>
          </a:solidFill>
          <a:latin typeface="Verdana" pitchFamily="34" charset="0"/>
        </a:defRPr>
      </a:lvl3pPr>
      <a:lvl4pPr algn="ctr" rtl="0" eaLnBrk="1" fontAlgn="base" hangingPunct="1">
        <a:spcBef>
          <a:spcPct val="0"/>
        </a:spcBef>
        <a:spcAft>
          <a:spcPct val="0"/>
        </a:spcAft>
        <a:defRPr sz="3200" b="1">
          <a:solidFill>
            <a:schemeClr val="bg1"/>
          </a:solidFill>
          <a:latin typeface="Verdana" pitchFamily="34" charset="0"/>
        </a:defRPr>
      </a:lvl4pPr>
      <a:lvl5pPr algn="ctr" rtl="0" eaLnBrk="1" fontAlgn="base" hangingPunct="1">
        <a:spcBef>
          <a:spcPct val="0"/>
        </a:spcBef>
        <a:spcAft>
          <a:spcPct val="0"/>
        </a:spcAft>
        <a:defRPr sz="3200" b="1">
          <a:solidFill>
            <a:schemeClr val="bg1"/>
          </a:solidFill>
          <a:latin typeface="Verdana" pitchFamily="34" charset="0"/>
        </a:defRPr>
      </a:lvl5pPr>
      <a:lvl6pPr marL="457200" algn="ctr" rtl="0" eaLnBrk="1" fontAlgn="base" hangingPunct="1">
        <a:spcBef>
          <a:spcPct val="0"/>
        </a:spcBef>
        <a:spcAft>
          <a:spcPct val="0"/>
        </a:spcAft>
        <a:defRPr sz="3200" b="1">
          <a:solidFill>
            <a:schemeClr val="bg1"/>
          </a:solidFill>
          <a:latin typeface="Verdana" pitchFamily="34" charset="0"/>
        </a:defRPr>
      </a:lvl6pPr>
      <a:lvl7pPr marL="914400" algn="ctr" rtl="0" eaLnBrk="1" fontAlgn="base" hangingPunct="1">
        <a:spcBef>
          <a:spcPct val="0"/>
        </a:spcBef>
        <a:spcAft>
          <a:spcPct val="0"/>
        </a:spcAft>
        <a:defRPr sz="3200" b="1">
          <a:solidFill>
            <a:schemeClr val="bg1"/>
          </a:solidFill>
          <a:latin typeface="Verdana" pitchFamily="34" charset="0"/>
        </a:defRPr>
      </a:lvl7pPr>
      <a:lvl8pPr marL="1371600" algn="ctr" rtl="0" eaLnBrk="1" fontAlgn="base" hangingPunct="1">
        <a:spcBef>
          <a:spcPct val="0"/>
        </a:spcBef>
        <a:spcAft>
          <a:spcPct val="0"/>
        </a:spcAft>
        <a:defRPr sz="3200" b="1">
          <a:solidFill>
            <a:schemeClr val="bg1"/>
          </a:solidFill>
          <a:latin typeface="Verdana" pitchFamily="34" charset="0"/>
        </a:defRPr>
      </a:lvl8pPr>
      <a:lvl9pPr marL="1828800" algn="ctr" rtl="0" eaLnBrk="1" fontAlgn="base" hangingPunct="1">
        <a:spcBef>
          <a:spcPct val="0"/>
        </a:spcBef>
        <a:spcAft>
          <a:spcPct val="0"/>
        </a:spcAft>
        <a:defRPr sz="3200" b="1">
          <a:solidFill>
            <a:schemeClr val="bg1"/>
          </a:solidFill>
          <a:latin typeface="Verdana" pitchFamily="34" charset="0"/>
        </a:defRPr>
      </a:lvl9pPr>
    </p:titleStyle>
    <p:bodyStyle>
      <a:lvl1pPr marL="342900" indent="-342900" algn="l" rtl="0" eaLnBrk="1" fontAlgn="base" hangingPunct="1">
        <a:spcBef>
          <a:spcPct val="20000"/>
        </a:spcBef>
        <a:spcAft>
          <a:spcPct val="0"/>
        </a:spcAft>
        <a:buClr>
          <a:schemeClr val="hlink"/>
        </a:buClr>
        <a:buFont typeface="Wingdings" pitchFamily="2" charset="2"/>
        <a:buChar char="v"/>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b="0" i="0" u="none">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ea typeface="+mn-ea"/>
                <a:cs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ea typeface="+mn-ea"/>
                <a:cs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6795E74-7187-47BD-B823-89928D39F92F}"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1059687302"/>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hf hdr="0" ftr="0" dt="0"/>
  <p:txStyles>
    <p:titleStyle>
      <a:lvl1pPr algn="ctr" rtl="0" eaLnBrk="0" fontAlgn="base" hangingPunct="0">
        <a:spcBef>
          <a:spcPct val="0"/>
        </a:spcBef>
        <a:spcAft>
          <a:spcPct val="0"/>
        </a:spcAft>
        <a:defRPr sz="4400">
          <a:solidFill>
            <a:schemeClr val="tx2"/>
          </a:solidFill>
          <a:latin typeface="+mj-lt"/>
          <a:ea typeface="ＭＳ Ｐゴシック" charset="0"/>
          <a:cs typeface="+mj-cs"/>
        </a:defRPr>
      </a:lvl1pPr>
      <a:lvl2pPr algn="ctr" rtl="0" eaLnBrk="0" fontAlgn="base" hangingPunct="0">
        <a:spcBef>
          <a:spcPct val="0"/>
        </a:spcBef>
        <a:spcAft>
          <a:spcPct val="0"/>
        </a:spcAft>
        <a:defRPr sz="4400">
          <a:solidFill>
            <a:schemeClr val="tx2"/>
          </a:solidFill>
          <a:latin typeface="Arial" charset="0"/>
          <a:ea typeface="ＭＳ Ｐゴシック" charset="0"/>
          <a:cs typeface="Arial" charset="0"/>
        </a:defRPr>
      </a:lvl2pPr>
      <a:lvl3pPr algn="ctr" rtl="0" eaLnBrk="0" fontAlgn="base" hangingPunct="0">
        <a:spcBef>
          <a:spcPct val="0"/>
        </a:spcBef>
        <a:spcAft>
          <a:spcPct val="0"/>
        </a:spcAft>
        <a:defRPr sz="4400">
          <a:solidFill>
            <a:schemeClr val="tx2"/>
          </a:solidFill>
          <a:latin typeface="Arial" charset="0"/>
          <a:ea typeface="ＭＳ Ｐゴシック" charset="0"/>
          <a:cs typeface="Arial" charset="0"/>
        </a:defRPr>
      </a:lvl3pPr>
      <a:lvl4pPr algn="ctr" rtl="0" eaLnBrk="0" fontAlgn="base" hangingPunct="0">
        <a:spcBef>
          <a:spcPct val="0"/>
        </a:spcBef>
        <a:spcAft>
          <a:spcPct val="0"/>
        </a:spcAft>
        <a:defRPr sz="4400">
          <a:solidFill>
            <a:schemeClr val="tx2"/>
          </a:solidFill>
          <a:latin typeface="Arial" charset="0"/>
          <a:ea typeface="ＭＳ Ｐゴシック" charset="0"/>
          <a:cs typeface="Arial" charset="0"/>
        </a:defRPr>
      </a:lvl4pPr>
      <a:lvl5pPr algn="ctr" rtl="0" eaLnBrk="0" fontAlgn="base" hangingPunct="0">
        <a:spcBef>
          <a:spcPct val="0"/>
        </a:spcBef>
        <a:spcAft>
          <a:spcPct val="0"/>
        </a:spcAft>
        <a:defRPr sz="4400">
          <a:solidFill>
            <a:schemeClr val="tx2"/>
          </a:solidFill>
          <a:latin typeface="Arial" charset="0"/>
          <a:ea typeface="ＭＳ Ｐゴシック"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mn-cs"/>
        </a:defRPr>
      </a:lvl1pPr>
      <a:lvl2pPr marL="742950" indent="-285750" algn="l" rtl="0" eaLnBrk="0" fontAlgn="base" hangingPunct="0">
        <a:spcBef>
          <a:spcPct val="20000"/>
        </a:spcBef>
        <a:spcAft>
          <a:spcPct val="0"/>
        </a:spcAft>
        <a:buChar char="–"/>
        <a:defRPr sz="2800">
          <a:solidFill>
            <a:schemeClr val="tx1"/>
          </a:solidFill>
          <a:latin typeface="+mn-lt"/>
          <a:ea typeface="Arial" charset="0"/>
          <a:cs typeface="+mn-cs"/>
        </a:defRPr>
      </a:lvl2pPr>
      <a:lvl3pPr marL="1143000" indent="-228600" algn="l" rtl="0" eaLnBrk="0" fontAlgn="base" hangingPunct="0">
        <a:spcBef>
          <a:spcPct val="20000"/>
        </a:spcBef>
        <a:spcAft>
          <a:spcPct val="0"/>
        </a:spcAft>
        <a:buChar char="•"/>
        <a:defRPr sz="2400">
          <a:solidFill>
            <a:schemeClr val="tx1"/>
          </a:solidFill>
          <a:latin typeface="+mn-lt"/>
          <a:ea typeface="Arial" charset="0"/>
          <a:cs typeface="+mn-cs"/>
        </a:defRPr>
      </a:lvl3pPr>
      <a:lvl4pPr marL="1600200" indent="-228600" algn="l" rtl="0" eaLnBrk="0" fontAlgn="base" hangingPunct="0">
        <a:spcBef>
          <a:spcPct val="20000"/>
        </a:spcBef>
        <a:spcAft>
          <a:spcPct val="0"/>
        </a:spcAft>
        <a:buChar char="–"/>
        <a:defRPr sz="2000">
          <a:solidFill>
            <a:schemeClr val="tx1"/>
          </a:solidFill>
          <a:latin typeface="+mn-lt"/>
          <a:ea typeface="Arial" charset="0"/>
          <a:cs typeface="+mn-cs"/>
        </a:defRPr>
      </a:lvl4pPr>
      <a:lvl5pPr marL="2057400" indent="-228600" algn="l" rtl="0" eaLnBrk="0" fontAlgn="base" hangingPunct="0">
        <a:spcBef>
          <a:spcPct val="20000"/>
        </a:spcBef>
        <a:spcAft>
          <a:spcPct val="0"/>
        </a:spcAft>
        <a:buChar char="»"/>
        <a:defRPr sz="2000">
          <a:solidFill>
            <a:schemeClr val="tx1"/>
          </a:solidFill>
          <a:latin typeface="+mn-lt"/>
          <a:ea typeface="Arial" charset="0"/>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ea typeface="+mn-ea"/>
                <a:cs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C681BB30-D617-4AB9-9E3A-54E1A1B07DEA}"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ea typeface="+mn-ea"/>
                <a:cs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6795E74-7187-47BD-B823-89928D39F92F}"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6810182"/>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hf hdr="0" ftr="0" dt="0"/>
  <p:txStyles>
    <p:titleStyle>
      <a:lvl1pPr algn="ctr" rtl="0" eaLnBrk="0" fontAlgn="base" hangingPunct="0">
        <a:spcBef>
          <a:spcPct val="0"/>
        </a:spcBef>
        <a:spcAft>
          <a:spcPct val="0"/>
        </a:spcAft>
        <a:defRPr sz="4400">
          <a:solidFill>
            <a:schemeClr val="tx2"/>
          </a:solidFill>
          <a:latin typeface="+mj-lt"/>
          <a:ea typeface="ＭＳ Ｐゴシック" charset="0"/>
          <a:cs typeface="+mj-cs"/>
        </a:defRPr>
      </a:lvl1pPr>
      <a:lvl2pPr algn="ctr" rtl="0" eaLnBrk="0" fontAlgn="base" hangingPunct="0">
        <a:spcBef>
          <a:spcPct val="0"/>
        </a:spcBef>
        <a:spcAft>
          <a:spcPct val="0"/>
        </a:spcAft>
        <a:defRPr sz="4400">
          <a:solidFill>
            <a:schemeClr val="tx2"/>
          </a:solidFill>
          <a:latin typeface="Arial" charset="0"/>
          <a:ea typeface="ＭＳ Ｐゴシック" charset="0"/>
          <a:cs typeface="Arial" charset="0"/>
        </a:defRPr>
      </a:lvl2pPr>
      <a:lvl3pPr algn="ctr" rtl="0" eaLnBrk="0" fontAlgn="base" hangingPunct="0">
        <a:spcBef>
          <a:spcPct val="0"/>
        </a:spcBef>
        <a:spcAft>
          <a:spcPct val="0"/>
        </a:spcAft>
        <a:defRPr sz="4400">
          <a:solidFill>
            <a:schemeClr val="tx2"/>
          </a:solidFill>
          <a:latin typeface="Arial" charset="0"/>
          <a:ea typeface="ＭＳ Ｐゴシック" charset="0"/>
          <a:cs typeface="Arial" charset="0"/>
        </a:defRPr>
      </a:lvl3pPr>
      <a:lvl4pPr algn="ctr" rtl="0" eaLnBrk="0" fontAlgn="base" hangingPunct="0">
        <a:spcBef>
          <a:spcPct val="0"/>
        </a:spcBef>
        <a:spcAft>
          <a:spcPct val="0"/>
        </a:spcAft>
        <a:defRPr sz="4400">
          <a:solidFill>
            <a:schemeClr val="tx2"/>
          </a:solidFill>
          <a:latin typeface="Arial" charset="0"/>
          <a:ea typeface="ＭＳ Ｐゴシック" charset="0"/>
          <a:cs typeface="Arial" charset="0"/>
        </a:defRPr>
      </a:lvl4pPr>
      <a:lvl5pPr algn="ctr" rtl="0" eaLnBrk="0" fontAlgn="base" hangingPunct="0">
        <a:spcBef>
          <a:spcPct val="0"/>
        </a:spcBef>
        <a:spcAft>
          <a:spcPct val="0"/>
        </a:spcAft>
        <a:defRPr sz="4400">
          <a:solidFill>
            <a:schemeClr val="tx2"/>
          </a:solidFill>
          <a:latin typeface="Arial" charset="0"/>
          <a:ea typeface="ＭＳ Ｐゴシック"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mn-cs"/>
        </a:defRPr>
      </a:lvl1pPr>
      <a:lvl2pPr marL="742950" indent="-285750" algn="l" rtl="0" eaLnBrk="0" fontAlgn="base" hangingPunct="0">
        <a:spcBef>
          <a:spcPct val="20000"/>
        </a:spcBef>
        <a:spcAft>
          <a:spcPct val="0"/>
        </a:spcAft>
        <a:buChar char="–"/>
        <a:defRPr sz="2800">
          <a:solidFill>
            <a:schemeClr val="tx1"/>
          </a:solidFill>
          <a:latin typeface="+mn-lt"/>
          <a:ea typeface="Arial" charset="0"/>
          <a:cs typeface="+mn-cs"/>
        </a:defRPr>
      </a:lvl2pPr>
      <a:lvl3pPr marL="1143000" indent="-228600" algn="l" rtl="0" eaLnBrk="0" fontAlgn="base" hangingPunct="0">
        <a:spcBef>
          <a:spcPct val="20000"/>
        </a:spcBef>
        <a:spcAft>
          <a:spcPct val="0"/>
        </a:spcAft>
        <a:buChar char="•"/>
        <a:defRPr sz="2400">
          <a:solidFill>
            <a:schemeClr val="tx1"/>
          </a:solidFill>
          <a:latin typeface="+mn-lt"/>
          <a:ea typeface="Arial" charset="0"/>
          <a:cs typeface="+mn-cs"/>
        </a:defRPr>
      </a:lvl3pPr>
      <a:lvl4pPr marL="1600200" indent="-228600" algn="l" rtl="0" eaLnBrk="0" fontAlgn="base" hangingPunct="0">
        <a:spcBef>
          <a:spcPct val="20000"/>
        </a:spcBef>
        <a:spcAft>
          <a:spcPct val="0"/>
        </a:spcAft>
        <a:buChar char="–"/>
        <a:defRPr sz="2000">
          <a:solidFill>
            <a:schemeClr val="tx1"/>
          </a:solidFill>
          <a:latin typeface="+mn-lt"/>
          <a:ea typeface="Arial" charset="0"/>
          <a:cs typeface="+mn-cs"/>
        </a:defRPr>
      </a:lvl4pPr>
      <a:lvl5pPr marL="2057400" indent="-228600" algn="l" rtl="0" eaLnBrk="0" fontAlgn="base" hangingPunct="0">
        <a:spcBef>
          <a:spcPct val="20000"/>
        </a:spcBef>
        <a:spcAft>
          <a:spcPct val="0"/>
        </a:spcAft>
        <a:buChar char="»"/>
        <a:defRPr sz="2000">
          <a:solidFill>
            <a:schemeClr val="tx1"/>
          </a:solidFill>
          <a:latin typeface="+mn-lt"/>
          <a:ea typeface="Arial" charset="0"/>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2.xml"/><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hyperlink" Target="https://oto.edu.vn/finalweb/wp-content/uploads/2018/07/He-thong-mang-CAN-tren-o-to-1.jpg" TargetMode="External"/></Relationships>
</file>

<file path=ppt/slides/_rels/slide8.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8.xml"/><Relationship Id="rId1" Type="http://schemas.openxmlformats.org/officeDocument/2006/relationships/slideLayout" Target="../slideLayouts/slideLayout25.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0659" name="Rectangle 3"/>
          <p:cNvSpPr>
            <a:spLocks noGrp="1" noChangeArrowheads="1"/>
          </p:cNvSpPr>
          <p:nvPr>
            <p:ph type="body" idx="1"/>
          </p:nvPr>
        </p:nvSpPr>
        <p:spPr>
          <a:xfrm>
            <a:off x="1066800" y="1888856"/>
            <a:ext cx="7317346" cy="4647570"/>
          </a:xfrm>
        </p:spPr>
        <p:txBody>
          <a:bodyPr/>
          <a:lstStyle/>
          <a:p>
            <a:pPr marL="0" indent="0" algn="ctr">
              <a:buNone/>
            </a:pPr>
            <a:endParaRPr lang="pt-BR" sz="2800" b="1" dirty="0" smtClean="0">
              <a:solidFill>
                <a:schemeClr val="tx1">
                  <a:lumMod val="60000"/>
                  <a:lumOff val="40000"/>
                </a:schemeClr>
              </a:solidFill>
            </a:endParaRPr>
          </a:p>
          <a:p>
            <a:pPr marL="0" indent="0" algn="ctr">
              <a:buNone/>
            </a:pPr>
            <a:r>
              <a:rPr lang="pt-BR" sz="2800" b="1" dirty="0" smtClean="0">
                <a:solidFill>
                  <a:schemeClr val="tx1">
                    <a:lumMod val="60000"/>
                    <a:lumOff val="40000"/>
                  </a:schemeClr>
                </a:solidFill>
              </a:rPr>
              <a:t>TÊN ĐỀ TÀI:</a:t>
            </a:r>
          </a:p>
          <a:p>
            <a:pPr marL="0" indent="0" algn="ctr">
              <a:buNone/>
            </a:pPr>
            <a:endParaRPr lang="en-US" sz="2400" b="1" dirty="0" smtClean="0">
              <a:solidFill>
                <a:srgbClr val="FF0000"/>
              </a:solidFill>
              <a:latin typeface="Times New Roman" panose="02020603050405020304" pitchFamily="18" charset="0"/>
              <a:cs typeface="Times New Roman" panose="02020603050405020304" pitchFamily="18" charset="0"/>
            </a:endParaRPr>
          </a:p>
          <a:p>
            <a:pPr marL="0" indent="0" algn="ctr">
              <a:buNone/>
            </a:pPr>
            <a:r>
              <a:rPr lang="en-US" sz="2400" b="1" dirty="0" smtClean="0">
                <a:solidFill>
                  <a:srgbClr val="FF0000"/>
                </a:solidFill>
                <a:latin typeface="Times New Roman" panose="02020603050405020304" pitchFamily="18" charset="0"/>
                <a:cs typeface="Times New Roman" panose="02020603050405020304" pitchFamily="18" charset="0"/>
              </a:rPr>
              <a:t>THIẾT </a:t>
            </a:r>
            <a:r>
              <a:rPr lang="en-US" sz="2400" b="1" dirty="0">
                <a:solidFill>
                  <a:srgbClr val="FF0000"/>
                </a:solidFill>
                <a:latin typeface="Times New Roman" panose="02020603050405020304" pitchFamily="18" charset="0"/>
                <a:cs typeface="Times New Roman" panose="02020603050405020304" pitchFamily="18" charset="0"/>
              </a:rPr>
              <a:t>KẾ, CHẾ TẠO HỆ THỐNG ĐIỆN TRÊN Ô TÔ HIỆN ĐẠI CÓ CHỨC NĂNG GIÁM SÁT BẰNG HỆ THỐNG MẠNG CAN VÀ CỔNG GATEWAY</a:t>
            </a:r>
            <a:r>
              <a:rPr lang="en-US" sz="2400" b="1" dirty="0">
                <a:solidFill>
                  <a:srgbClr val="FF0000"/>
                </a:solidFill>
              </a:rPr>
              <a:t>.</a:t>
            </a:r>
            <a:endParaRPr lang="vi-VN" sz="2600" b="1" dirty="0">
              <a:solidFill>
                <a:srgbClr val="FF0000"/>
              </a:solidFill>
              <a:latin typeface="Times New Roman" panose="02020603050405020304" pitchFamily="18" charset="0"/>
              <a:cs typeface="Times New Roman" panose="02020603050405020304" pitchFamily="18" charset="0"/>
            </a:endParaRPr>
          </a:p>
        </p:txBody>
      </p:sp>
      <p:sp>
        <p:nvSpPr>
          <p:cNvPr id="6" name="Rectangle 19"/>
          <p:cNvSpPr>
            <a:spLocks noChangeArrowheads="1"/>
          </p:cNvSpPr>
          <p:nvPr/>
        </p:nvSpPr>
        <p:spPr bwMode="auto">
          <a:xfrm>
            <a:off x="2826380" y="5029040"/>
            <a:ext cx="6394450"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indent="12573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nl-NL" b="1" dirty="0" smtClean="0"/>
              <a:t>CNĐT:  </a:t>
            </a:r>
            <a:r>
              <a:rPr lang="nl-NL" b="1" dirty="0"/>
              <a:t>Nguyễn </a:t>
            </a:r>
            <a:r>
              <a:rPr lang="nl-NL" b="1" dirty="0" smtClean="0"/>
              <a:t>Lương </a:t>
            </a:r>
            <a:r>
              <a:rPr lang="nl-NL" b="1" dirty="0" smtClean="0"/>
              <a:t>Tâm</a:t>
            </a:r>
          </a:p>
          <a:p>
            <a:r>
              <a:rPr lang="nl-NL" b="1" dirty="0" smtClean="0"/>
              <a:t>Thực hiện: Hà Quốc Bảo</a:t>
            </a:r>
          </a:p>
          <a:p>
            <a:r>
              <a:rPr lang="nl-NL" b="1" dirty="0"/>
              <a:t> </a:t>
            </a:r>
            <a:r>
              <a:rPr lang="nl-NL" b="1" dirty="0" smtClean="0"/>
              <a:t>                   Kiều Trung Tín</a:t>
            </a:r>
            <a:endParaRPr lang="nl-NL" b="1" dirty="0"/>
          </a:p>
        </p:txBody>
      </p:sp>
      <p:sp>
        <p:nvSpPr>
          <p:cNvPr id="2" name="Rectangle 1"/>
          <p:cNvSpPr/>
          <p:nvPr/>
        </p:nvSpPr>
        <p:spPr bwMode="gray">
          <a:xfrm>
            <a:off x="957678" y="1888856"/>
            <a:ext cx="7239000" cy="550556"/>
          </a:xfrm>
          <a:prstGeom prst="rect">
            <a:avLst/>
          </a:prstGeom>
          <a:solidFill>
            <a:srgbClr val="0D830D"/>
          </a:solidFill>
          <a:ln w="3175" algn="ctr">
            <a:noFill/>
            <a:round/>
            <a:headEnd/>
            <a:tailEnd/>
          </a:ln>
        </p:spPr>
        <p:txBody>
          <a:bodyPr wrap="none" rtlCol="0" anchor="ctr"/>
          <a:lstStyle/>
          <a:p>
            <a:pPr algn="ctr"/>
            <a:r>
              <a:rPr lang="en-US" sz="2800" b="1" smtClean="0">
                <a:solidFill>
                  <a:schemeClr val="bg1"/>
                </a:solidFill>
                <a:latin typeface="Times New Roman" panose="02020603050405020304" pitchFamily="18" charset="0"/>
                <a:cs typeface="Times New Roman" panose="02020603050405020304" pitchFamily="18" charset="0"/>
              </a:rPr>
              <a:t>ĐỀ TÀI NCKH CẤP TRƯỜNG</a:t>
            </a:r>
            <a:endParaRPr lang="en-US" sz="2800" b="1" dirty="0">
              <a:solidFill>
                <a:schemeClr val="bg1"/>
              </a:solidFill>
              <a:latin typeface="Consolas" pitchFamily="49" charset="0"/>
            </a:endParaRPr>
          </a:p>
        </p:txBody>
      </p:sp>
      <p:sp>
        <p:nvSpPr>
          <p:cNvPr id="3" name="TextBox 2"/>
          <p:cNvSpPr txBox="1"/>
          <p:nvPr/>
        </p:nvSpPr>
        <p:spPr>
          <a:xfrm>
            <a:off x="595871" y="422209"/>
            <a:ext cx="7962629" cy="892552"/>
          </a:xfrm>
          <a:prstGeom prst="rect">
            <a:avLst/>
          </a:prstGeom>
          <a:noFill/>
        </p:spPr>
        <p:txBody>
          <a:bodyPr wrap="none" rtlCol="0">
            <a:spAutoFit/>
          </a:bodyPr>
          <a:lstStyle/>
          <a:p>
            <a:pPr algn="ctr"/>
            <a:r>
              <a:rPr lang="en-US" sz="2800" b="1" smtClean="0"/>
              <a:t>TRƯỜNG CAO ĐẲNG LÝ TỰ TRỌNG TP. HCM</a:t>
            </a:r>
            <a:endParaRPr lang="en-US" sz="2400" b="1" dirty="0" smtClean="0"/>
          </a:p>
          <a:p>
            <a:pPr algn="ctr"/>
            <a:r>
              <a:rPr lang="en-US" sz="2400" b="1" smtClean="0"/>
              <a:t>KHOA CÔNG NGHỆ ĐỘNG LỰC</a:t>
            </a:r>
            <a:endParaRPr lang="vi-VN" sz="2400" b="1" dirty="0"/>
          </a:p>
        </p:txBody>
      </p:sp>
      <p:sp>
        <p:nvSpPr>
          <p:cNvPr id="7" name="Rectangle 6"/>
          <p:cNvSpPr/>
          <p:nvPr/>
        </p:nvSpPr>
        <p:spPr bwMode="gray">
          <a:xfrm>
            <a:off x="2443578" y="6232950"/>
            <a:ext cx="4267200" cy="550556"/>
          </a:xfrm>
          <a:prstGeom prst="rect">
            <a:avLst/>
          </a:prstGeom>
          <a:noFill/>
          <a:ln w="3175" algn="ctr">
            <a:noFill/>
            <a:round/>
            <a:headEnd/>
            <a:tailEnd/>
          </a:ln>
        </p:spPr>
        <p:txBody>
          <a:bodyPr wrap="none" rtlCol="0" anchor="ctr"/>
          <a:lstStyle/>
          <a:p>
            <a:pPr algn="ctr"/>
            <a:r>
              <a:rPr lang="en-US" b="1" smtClean="0">
                <a:solidFill>
                  <a:schemeClr val="accent2">
                    <a:lumMod val="60000"/>
                    <a:lumOff val="40000"/>
                  </a:schemeClr>
                </a:solidFill>
                <a:latin typeface="Times New Roman" panose="02020603050405020304" pitchFamily="18" charset="0"/>
                <a:cs typeface="Times New Roman" panose="02020603050405020304" pitchFamily="18" charset="0"/>
              </a:rPr>
              <a:t>TPHCM, THÁNG 1 NĂM 2019</a:t>
            </a:r>
            <a:endParaRPr lang="en-US" b="1" dirty="0">
              <a:solidFill>
                <a:schemeClr val="accent2">
                  <a:lumMod val="60000"/>
                  <a:lumOff val="40000"/>
                </a:schemeClr>
              </a:solidFill>
              <a:latin typeface="Consolas" pitchFamily="49" charset="0"/>
            </a:endParaRPr>
          </a:p>
        </p:txBody>
      </p:sp>
    </p:spTree>
    <p:extLst>
      <p:ext uri="{BB962C8B-B14F-4D97-AF65-F5344CB8AC3E}">
        <p14:creationId xmlns:p14="http://schemas.microsoft.com/office/powerpoint/2010/main" val="38457969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99" name="AutoShape 4"/>
          <p:cNvSpPr>
            <a:spLocks noChangeArrowheads="1"/>
          </p:cNvSpPr>
          <p:nvPr/>
        </p:nvSpPr>
        <p:spPr bwMode="ltGray">
          <a:xfrm rot="5400000">
            <a:off x="-2413482" y="1694346"/>
            <a:ext cx="4786314" cy="4598025"/>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401 w 21600"/>
              <a:gd name="T13" fmla="*/ 0 h 21600"/>
              <a:gd name="T14" fmla="*/ 21199 w 21600"/>
              <a:gd name="T15" fmla="*/ 13628 h 21600"/>
            </a:gdLst>
            <a:ahLst/>
            <a:cxnLst>
              <a:cxn ang="T8">
                <a:pos x="T0" y="T1"/>
              </a:cxn>
              <a:cxn ang="T9">
                <a:pos x="T2" y="T3"/>
              </a:cxn>
              <a:cxn ang="T10">
                <a:pos x="T4" y="T5"/>
              </a:cxn>
              <a:cxn ang="T11">
                <a:pos x="T6" y="T7"/>
              </a:cxn>
            </a:cxnLst>
            <a:rect l="T12" t="T13" r="T14" b="T15"/>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lnTo>
                  <a:pt x="323" y="10641"/>
                </a:lnTo>
                <a:close/>
              </a:path>
            </a:pathLst>
          </a:custGeom>
          <a:solidFill>
            <a:srgbClr val="00B0F0"/>
          </a:solidFill>
          <a:ln w="9525" algn="ctr">
            <a:noFill/>
            <a:miter lim="800000"/>
            <a:headEnd/>
            <a:tailEnd/>
          </a:ln>
        </p:spPr>
        <p:txBody>
          <a:bodyPr wrap="none" anchor="ctr"/>
          <a:lstStyle/>
          <a:p>
            <a:endParaRPr lang="en-US"/>
          </a:p>
        </p:txBody>
      </p:sp>
      <p:sp>
        <p:nvSpPr>
          <p:cNvPr id="4100" name="AutoShape 5"/>
          <p:cNvSpPr>
            <a:spLocks noChangeArrowheads="1"/>
          </p:cNvSpPr>
          <p:nvPr/>
        </p:nvSpPr>
        <p:spPr bwMode="ltGray">
          <a:xfrm rot="5400000" flipH="1">
            <a:off x="-1940718" y="2032793"/>
            <a:ext cx="4032250" cy="3929063"/>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7713 h 21600"/>
            </a:gdLst>
            <a:ahLst/>
            <a:cxnLst>
              <a:cxn ang="T8">
                <a:pos x="T0" y="T1"/>
              </a:cxn>
              <a:cxn ang="T9">
                <a:pos x="T2" y="T3"/>
              </a:cxn>
              <a:cxn ang="T10">
                <a:pos x="T4" y="T5"/>
              </a:cxn>
              <a:cxn ang="T11">
                <a:pos x="T6" y="T7"/>
              </a:cxn>
            </a:cxnLst>
            <a:rect l="T12" t="T13" r="T14" b="T15"/>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lnTo>
                  <a:pt x="10744" y="10800"/>
                </a:lnTo>
                <a:close/>
              </a:path>
            </a:pathLst>
          </a:custGeom>
          <a:solidFill>
            <a:srgbClr val="FF0000"/>
          </a:solidFill>
          <a:ln w="0" algn="ctr">
            <a:noFill/>
            <a:miter lim="800000"/>
            <a:headEnd/>
            <a:tailEnd/>
          </a:ln>
        </p:spPr>
        <p:txBody>
          <a:bodyPr rot="10800000" vert="eaVert" wrap="none" anchor="ctr"/>
          <a:lstStyle/>
          <a:p>
            <a:endParaRPr lang="en-US"/>
          </a:p>
        </p:txBody>
      </p:sp>
      <p:sp>
        <p:nvSpPr>
          <p:cNvPr id="4107" name="WordArt 69"/>
          <p:cNvSpPr>
            <a:spLocks noChangeArrowheads="1" noChangeShapeType="1" noTextEdit="1"/>
          </p:cNvSpPr>
          <p:nvPr/>
        </p:nvSpPr>
        <p:spPr bwMode="auto">
          <a:xfrm rot="5400000">
            <a:off x="-1066800" y="2667000"/>
            <a:ext cx="2895600" cy="2590800"/>
          </a:xfrm>
          <a:prstGeom prst="rect">
            <a:avLst/>
          </a:prstGeom>
        </p:spPr>
        <p:txBody>
          <a:bodyPr spcFirstLastPara="1" wrap="none" fromWordArt="1">
            <a:prstTxWarp prst="textArchUp">
              <a:avLst>
                <a:gd name="adj" fmla="val 10073220"/>
              </a:avLst>
            </a:prstTxWarp>
          </a:bodyPr>
          <a:lstStyle/>
          <a:p>
            <a:r>
              <a:rPr lang="vi-VN" sz="3600" kern="10" dirty="0">
                <a:ln w="9525">
                  <a:solidFill>
                    <a:schemeClr val="bg1"/>
                  </a:solidFill>
                  <a:round/>
                  <a:headEnd/>
                  <a:tailEnd/>
                </a:ln>
                <a:solidFill>
                  <a:schemeClr val="bg1"/>
                </a:solidFill>
                <a:effectLst>
                  <a:outerShdw dist="35921" dir="2700000" algn="ctr" rotWithShape="0">
                    <a:srgbClr val="808080">
                      <a:alpha val="79999"/>
                    </a:srgbClr>
                  </a:outerShdw>
                </a:effectLst>
                <a:latin typeface="Arial Unicode MS"/>
                <a:ea typeface="Arial Unicode MS"/>
                <a:cs typeface="Arial Unicode MS"/>
              </a:rPr>
              <a:t>CẤU TRÚC CỦA BÁO CÁO</a:t>
            </a:r>
            <a:endParaRPr lang="en-US" sz="3600" kern="10" dirty="0">
              <a:ln w="9525">
                <a:solidFill>
                  <a:schemeClr val="bg1"/>
                </a:solidFill>
                <a:round/>
                <a:headEnd/>
                <a:tailEnd/>
              </a:ln>
              <a:solidFill>
                <a:schemeClr val="bg1"/>
              </a:solidFill>
              <a:effectLst>
                <a:outerShdw dist="35921" dir="2700000" algn="ctr" rotWithShape="0">
                  <a:srgbClr val="808080">
                    <a:alpha val="79999"/>
                  </a:srgbClr>
                </a:outerShdw>
              </a:effectLst>
              <a:latin typeface="Arial Unicode MS"/>
              <a:ea typeface="Arial Unicode MS"/>
              <a:cs typeface="Arial Unicode MS"/>
            </a:endParaRPr>
          </a:p>
        </p:txBody>
      </p:sp>
      <p:sp>
        <p:nvSpPr>
          <p:cNvPr id="4127" name="AutoShape 7">
            <a:hlinkClick r:id="rId3" action="ppaction://hlinksldjump"/>
          </p:cNvPr>
          <p:cNvSpPr>
            <a:spLocks noChangeArrowheads="1"/>
          </p:cNvSpPr>
          <p:nvPr/>
        </p:nvSpPr>
        <p:spPr bwMode="gray">
          <a:xfrm>
            <a:off x="762000" y="1160665"/>
            <a:ext cx="8382000" cy="668135"/>
          </a:xfrm>
          <a:prstGeom prst="roundRect">
            <a:avLst>
              <a:gd name="adj" fmla="val 50000"/>
            </a:avLst>
          </a:prstGeom>
          <a:solidFill>
            <a:schemeClr val="bg1"/>
          </a:solidFill>
          <a:ln w="3175" algn="ctr">
            <a:solidFill>
              <a:srgbClr val="0D830D"/>
            </a:solidFill>
            <a:round/>
            <a:headEnd/>
            <a:tailEnd/>
          </a:ln>
        </p:spPr>
        <p:txBody>
          <a:bodyPr wrap="none" anchor="ctr"/>
          <a:lstStyle/>
          <a:p>
            <a:pPr marL="0" indent="0">
              <a:buNone/>
            </a:pPr>
            <a:r>
              <a:rPr lang="en-US" sz="2800" b="1" dirty="0">
                <a:latin typeface="Times New Roman" panose="02020603050405020304" pitchFamily="18" charset="0"/>
                <a:cs typeface="Times New Roman" panose="02020603050405020304" pitchFamily="18" charset="0"/>
              </a:rPr>
              <a:t>  </a:t>
            </a:r>
            <a:r>
              <a:rPr lang="en-US" sz="2500" dirty="0" smtClean="0">
                <a:latin typeface="Times New Roman" panose="02020603050405020304" pitchFamily="18" charset="0"/>
                <a:cs typeface="Times New Roman" panose="02020603050405020304" pitchFamily="18" charset="0"/>
              </a:rPr>
              <a:t>CHƯƠNG 1: TỔNG QUAN MẠNG GIAO TIẾP CAN</a:t>
            </a:r>
            <a:endParaRPr lang="en-US" sz="2500" b="1" dirty="0">
              <a:latin typeface="Times New Roman" panose="02020603050405020304" pitchFamily="18" charset="0"/>
              <a:cs typeface="Times New Roman" panose="02020603050405020304" pitchFamily="18" charset="0"/>
            </a:endParaRPr>
          </a:p>
        </p:txBody>
      </p:sp>
      <p:sp>
        <p:nvSpPr>
          <p:cNvPr id="4119" name="AutoShape 16">
            <a:hlinkClick r:id="" action="ppaction://noaction"/>
          </p:cNvPr>
          <p:cNvSpPr>
            <a:spLocks noChangeArrowheads="1"/>
          </p:cNvSpPr>
          <p:nvPr/>
        </p:nvSpPr>
        <p:spPr bwMode="gray">
          <a:xfrm>
            <a:off x="2278688" y="3429000"/>
            <a:ext cx="6872625" cy="838200"/>
          </a:xfrm>
          <a:prstGeom prst="roundRect">
            <a:avLst>
              <a:gd name="adj" fmla="val 50000"/>
            </a:avLst>
          </a:prstGeom>
          <a:solidFill>
            <a:schemeClr val="bg1"/>
          </a:solidFill>
          <a:ln w="3175" algn="ctr">
            <a:solidFill>
              <a:srgbClr val="0D830D"/>
            </a:solidFill>
            <a:round/>
            <a:headEnd/>
            <a:tailEnd/>
          </a:ln>
        </p:spPr>
        <p:txBody>
          <a:bodyPr wrap="none" anchor="ctr"/>
          <a:lstStyle/>
          <a:p>
            <a:pPr eaLnBrk="1" hangingPunct="1"/>
            <a:r>
              <a:rPr lang="en-US" altLang="en-US" sz="3200" dirty="0">
                <a:latin typeface="Times New Roman" panose="02020603050405020304" pitchFamily="18" charset="0"/>
                <a:cs typeface="Times New Roman" panose="02020603050405020304" pitchFamily="18" charset="0"/>
              </a:rPr>
              <a:t>PHẦN 3: </a:t>
            </a:r>
            <a:r>
              <a:rPr lang="en-US" altLang="en-US" sz="2800" dirty="0">
                <a:latin typeface="Times New Roman" panose="02020603050405020304" pitchFamily="18" charset="0"/>
                <a:cs typeface="Times New Roman" panose="02020603050405020304" pitchFamily="18" charset="0"/>
              </a:rPr>
              <a:t>TÍNH CẤP THIẾT CỦA ĐỀ TÀI</a:t>
            </a:r>
            <a:endParaRPr lang="en-US" altLang="en-US" sz="2800" dirty="0">
              <a:solidFill>
                <a:srgbClr val="FF0000"/>
              </a:solidFill>
              <a:latin typeface="Times New Roman" panose="02020603050405020304" pitchFamily="18" charset="0"/>
              <a:cs typeface="Times New Roman" panose="02020603050405020304" pitchFamily="18" charset="0"/>
            </a:endParaRPr>
          </a:p>
        </p:txBody>
      </p:sp>
      <p:sp>
        <p:nvSpPr>
          <p:cNvPr id="4111" name="AutoShape 25">
            <a:hlinkClick r:id="" action="ppaction://noaction"/>
          </p:cNvPr>
          <p:cNvSpPr>
            <a:spLocks noChangeArrowheads="1"/>
          </p:cNvSpPr>
          <p:nvPr/>
        </p:nvSpPr>
        <p:spPr bwMode="gray">
          <a:xfrm>
            <a:off x="1981200" y="4800600"/>
            <a:ext cx="7162800" cy="838200"/>
          </a:xfrm>
          <a:prstGeom prst="roundRect">
            <a:avLst>
              <a:gd name="adj" fmla="val 50000"/>
            </a:avLst>
          </a:prstGeom>
          <a:solidFill>
            <a:schemeClr val="bg1"/>
          </a:solidFill>
          <a:ln w="3175" algn="ctr">
            <a:solidFill>
              <a:srgbClr val="0D830D"/>
            </a:solidFill>
            <a:round/>
            <a:headEnd/>
            <a:tailEnd/>
          </a:ln>
        </p:spPr>
        <p:txBody>
          <a:bodyPr wrap="none" anchor="ctr"/>
          <a:lstStyle/>
          <a:p>
            <a:pPr eaLnBrk="1" hangingPunct="1"/>
            <a:r>
              <a:rPr lang="en-US" altLang="en-US" sz="3200" dirty="0">
                <a:latin typeface="Times New Roman" panose="02020603050405020304" pitchFamily="18" charset="0"/>
                <a:cs typeface="Times New Roman" panose="02020603050405020304" pitchFamily="18" charset="0"/>
              </a:rPr>
              <a:t>PHẦN 4: </a:t>
            </a:r>
            <a:r>
              <a:rPr lang="en-US" altLang="en-US" sz="2800" dirty="0">
                <a:latin typeface="Times New Roman" panose="02020603050405020304" pitchFamily="18" charset="0"/>
                <a:cs typeface="Times New Roman" panose="02020603050405020304" pitchFamily="18" charset="0"/>
              </a:rPr>
              <a:t>KINH PHÍ THỰC HIỆN</a:t>
            </a:r>
            <a:endParaRPr lang="en-US" altLang="en-US" sz="2800" dirty="0">
              <a:solidFill>
                <a:srgbClr val="FF0000"/>
              </a:solidFill>
              <a:latin typeface="Times New Roman" panose="02020603050405020304" pitchFamily="18" charset="0"/>
              <a:cs typeface="Times New Roman" panose="02020603050405020304" pitchFamily="18" charset="0"/>
            </a:endParaRPr>
          </a:p>
        </p:txBody>
      </p:sp>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a:defRPr/>
            </a:pPr>
            <a:r>
              <a:rPr lang="en-US" sz="3000" dirty="0" smtClean="0">
                <a:solidFill>
                  <a:schemeClr val="bg1"/>
                </a:solidFill>
                <a:latin typeface="Times New Roman" panose="02020603050405020304" pitchFamily="18" charset="0"/>
                <a:cs typeface="Times New Roman" panose="02020603050405020304" pitchFamily="18" charset="0"/>
              </a:rPr>
              <a:t>NỘI DUNG BÁO CÁO</a:t>
            </a:r>
            <a:endParaRPr lang="en-US" sz="3000" dirty="0">
              <a:solidFill>
                <a:schemeClr val="bg1"/>
              </a:solidFill>
              <a:latin typeface="Consolas" pitchFamily="49" charset="0"/>
            </a:endParaRPr>
          </a:p>
        </p:txBody>
      </p:sp>
      <p:sp>
        <p:nvSpPr>
          <p:cNvPr id="10" name="AutoShape 44">
            <a:hlinkClick r:id="" action="ppaction://noaction"/>
          </p:cNvPr>
          <p:cNvSpPr>
            <a:spLocks noChangeArrowheads="1"/>
          </p:cNvSpPr>
          <p:nvPr/>
        </p:nvSpPr>
        <p:spPr bwMode="gray">
          <a:xfrm>
            <a:off x="921713" y="6013450"/>
            <a:ext cx="8229600" cy="498523"/>
          </a:xfrm>
          <a:prstGeom prst="roundRect">
            <a:avLst>
              <a:gd name="adj" fmla="val 50000"/>
            </a:avLst>
          </a:prstGeom>
          <a:solidFill>
            <a:schemeClr val="bg1"/>
          </a:solidFill>
          <a:ln w="3175" algn="ctr">
            <a:solidFill>
              <a:srgbClr val="0D830D"/>
            </a:solidFill>
            <a:round/>
            <a:headEnd/>
            <a:tailEnd/>
          </a:ln>
        </p:spPr>
        <p:txBody>
          <a:bodyPr wrap="none" anchor="ctr"/>
          <a:lstStyle/>
          <a:p>
            <a:r>
              <a:rPr lang="en-US" sz="2500" dirty="0" smtClean="0">
                <a:latin typeface="Times New Roman" panose="02020603050405020304" pitchFamily="18" charset="0"/>
                <a:cs typeface="Times New Roman" panose="02020603050405020304" pitchFamily="18" charset="0"/>
              </a:rPr>
              <a:t>KẾT LUẬN</a:t>
            </a:r>
            <a:endParaRPr lang="en-US" sz="2500" dirty="0">
              <a:solidFill>
                <a:srgbClr val="FF0000"/>
              </a:solidFill>
              <a:latin typeface="Times New Roman" panose="02020603050405020304" pitchFamily="18" charset="0"/>
              <a:cs typeface="Times New Roman" panose="02020603050405020304" pitchFamily="18" charset="0"/>
            </a:endParaRPr>
          </a:p>
        </p:txBody>
      </p:sp>
      <p:sp>
        <p:nvSpPr>
          <p:cNvPr id="12" name="AutoShape 16">
            <a:hlinkClick r:id="" action="ppaction://noaction"/>
          </p:cNvPr>
          <p:cNvSpPr>
            <a:spLocks noChangeArrowheads="1"/>
          </p:cNvSpPr>
          <p:nvPr/>
        </p:nvSpPr>
        <p:spPr bwMode="gray">
          <a:xfrm>
            <a:off x="1981200" y="2286000"/>
            <a:ext cx="7162800" cy="723900"/>
          </a:xfrm>
          <a:prstGeom prst="roundRect">
            <a:avLst>
              <a:gd name="adj" fmla="val 50000"/>
            </a:avLst>
          </a:prstGeom>
          <a:solidFill>
            <a:schemeClr val="bg1"/>
          </a:solidFill>
          <a:ln w="3175" algn="ctr">
            <a:solidFill>
              <a:srgbClr val="0D830D"/>
            </a:solidFill>
            <a:round/>
            <a:headEnd/>
            <a:tailEnd/>
          </a:ln>
        </p:spPr>
        <p:txBody>
          <a:bodyPr wrap="none" anchor="ctr"/>
          <a:lstStyle/>
          <a:p>
            <a:r>
              <a:rPr lang="en-US" sz="2400" dirty="0">
                <a:latin typeface="Times New Roman" panose="02020603050405020304" pitchFamily="18" charset="0"/>
                <a:cs typeface="Times New Roman" panose="02020603050405020304" pitchFamily="18" charset="0"/>
              </a:rPr>
              <a:t>CHƯƠNG 2: </a:t>
            </a:r>
            <a:r>
              <a:rPr lang="en-US" altLang="en-US" sz="2400" dirty="0">
                <a:latin typeface="Times New Roman" panose="02020603050405020304" pitchFamily="18" charset="0"/>
                <a:cs typeface="Times New Roman" panose="02020603050405020304" pitchFamily="18" charset="0"/>
              </a:rPr>
              <a:t>TỔNG QUAN VẤN ĐỀ NGHIÊN CỨU</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42343363"/>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500" fill="hold"/>
                                        <p:tgtEl>
                                          <p:spTgt spid="4127">
                                            <p:txEl>
                                              <p:pRg st="0" end="0"/>
                                            </p:txEl>
                                          </p:spTgt>
                                        </p:tgtEl>
                                        <p:attrNameLst>
                                          <p:attrName>style.color</p:attrName>
                                        </p:attrNameLst>
                                      </p:cBhvr>
                                      <p:to>
                                        <a:srgbClr val="FF0000"/>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buNone/>
            </a:pPr>
            <a:r>
              <a:rPr lang="en-US" sz="2600" b="1" dirty="0">
                <a:solidFill>
                  <a:schemeClr val="bg1"/>
                </a:solidFill>
                <a:latin typeface="Times New Roman" panose="02020603050405020304" pitchFamily="18" charset="0"/>
                <a:cs typeface="Times New Roman" panose="02020603050405020304" pitchFamily="18" charset="0"/>
              </a:rPr>
              <a:t>CHƯƠNG 1: TỔNG QUAN VỀ </a:t>
            </a:r>
            <a:r>
              <a:rPr lang="en-US" sz="2600" b="1" dirty="0" smtClean="0">
                <a:solidFill>
                  <a:schemeClr val="bg1"/>
                </a:solidFill>
                <a:latin typeface="Times New Roman" panose="02020603050405020304" pitchFamily="18" charset="0"/>
                <a:cs typeface="Times New Roman" panose="02020603050405020304" pitchFamily="18" charset="0"/>
              </a:rPr>
              <a:t>MẠNG CAN</a:t>
            </a:r>
            <a:endParaRPr lang="en-US" sz="2600" b="1" dirty="0">
              <a:solidFill>
                <a:schemeClr val="bg1"/>
              </a:solidFill>
              <a:latin typeface="Times New Roman" panose="02020603050405020304" pitchFamily="18" charset="0"/>
              <a:cs typeface="Times New Roman" panose="02020603050405020304" pitchFamily="18" charset="0"/>
            </a:endParaRPr>
          </a:p>
          <a:p>
            <a:pPr marL="0" indent="0">
              <a:buNone/>
            </a:pP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266700" y="1318230"/>
            <a:ext cx="8610600" cy="523220"/>
          </a:xfrm>
          <a:prstGeom prst="rect">
            <a:avLst/>
          </a:prstGeom>
        </p:spPr>
        <p:txBody>
          <a:bodyPr wrap="square">
            <a:spAutoFit/>
          </a:bodyPr>
          <a:lstStyle/>
          <a:p>
            <a:r>
              <a:rPr 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1. </a:t>
            </a:r>
            <a:r>
              <a:rPr lang="pl-PL" sz="2800" b="1" dirty="0">
                <a:solidFill>
                  <a:srgbClr val="FF0000"/>
                </a:solidFill>
                <a:latin typeface="Times New Roman" panose="02020603050405020304" pitchFamily="18" charset="0"/>
                <a:cs typeface="Times New Roman" panose="02020603050405020304" pitchFamily="18" charset="0"/>
              </a:rPr>
              <a:t>Tổng quan về </a:t>
            </a:r>
            <a:r>
              <a:rPr lang="en-US" sz="2800" b="1" dirty="0" err="1" smtClean="0">
                <a:solidFill>
                  <a:srgbClr val="FF0000"/>
                </a:solidFill>
                <a:latin typeface="Times New Roman" panose="02020603050405020304" pitchFamily="18" charset="0"/>
                <a:cs typeface="Times New Roman" panose="02020603050405020304" pitchFamily="18" charset="0"/>
              </a:rPr>
              <a:t>mạng</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giao</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tiếp</a:t>
            </a:r>
            <a:r>
              <a:rPr lang="en-US" sz="2800" b="1" dirty="0" smtClean="0">
                <a:solidFill>
                  <a:srgbClr val="FF0000"/>
                </a:solidFill>
                <a:latin typeface="Times New Roman" panose="02020603050405020304" pitchFamily="18" charset="0"/>
                <a:cs typeface="Times New Roman" panose="02020603050405020304" pitchFamily="18" charset="0"/>
              </a:rPr>
              <a:t> CAN </a:t>
            </a:r>
            <a:r>
              <a:rPr lang="en-US" sz="2800" b="1" dirty="0" err="1" smtClean="0">
                <a:solidFill>
                  <a:srgbClr val="FF0000"/>
                </a:solidFill>
                <a:latin typeface="Times New Roman" panose="02020603050405020304" pitchFamily="18" charset="0"/>
                <a:cs typeface="Times New Roman" panose="02020603050405020304" pitchFamily="18" charset="0"/>
              </a:rPr>
              <a:t>trên</a:t>
            </a:r>
            <a:r>
              <a:rPr lang="en-US" sz="2800" b="1" dirty="0" smtClean="0">
                <a:solidFill>
                  <a:srgbClr val="FF0000"/>
                </a:solidFill>
                <a:latin typeface="Times New Roman" panose="02020603050405020304" pitchFamily="18" charset="0"/>
                <a:cs typeface="Times New Roman" panose="02020603050405020304" pitchFamily="18" charset="0"/>
              </a:rPr>
              <a:t> ô </a:t>
            </a:r>
            <a:r>
              <a:rPr lang="en-US" sz="2800" b="1" dirty="0" err="1" smtClean="0">
                <a:solidFill>
                  <a:srgbClr val="FF0000"/>
                </a:solidFill>
                <a:latin typeface="Times New Roman" panose="02020603050405020304" pitchFamily="18" charset="0"/>
                <a:cs typeface="Times New Roman" panose="02020603050405020304" pitchFamily="18" charset="0"/>
              </a:rPr>
              <a:t>tô</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503" y="6172200"/>
            <a:ext cx="609600" cy="648146"/>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sp>
        <p:nvSpPr>
          <p:cNvPr id="6" name="Rectangle 5"/>
          <p:cNvSpPr/>
          <p:nvPr/>
        </p:nvSpPr>
        <p:spPr>
          <a:xfrm>
            <a:off x="266700" y="1808781"/>
            <a:ext cx="8305800" cy="4524315"/>
          </a:xfrm>
          <a:prstGeom prst="rect">
            <a:avLst/>
          </a:prstGeom>
        </p:spPr>
        <p:txBody>
          <a:bodyPr wrap="square">
            <a:spAutoFit/>
          </a:bodyPr>
          <a:lstStyle/>
          <a:p>
            <a:pPr indent="342900" algn="just">
              <a:lnSpc>
                <a:spcPct val="150000"/>
              </a:lnSpc>
              <a:spcBef>
                <a:spcPts val="600"/>
              </a:spcBef>
              <a:spcAft>
                <a:spcPts val="0"/>
              </a:spcAft>
            </a:pPr>
            <a:r>
              <a:rPr lang="en-US" sz="2400" dirty="0" err="1"/>
              <a:t>Mạng</a:t>
            </a:r>
            <a:r>
              <a:rPr lang="en-US" sz="2400" dirty="0"/>
              <a:t> </a:t>
            </a:r>
            <a:r>
              <a:rPr lang="en-US" sz="2400" dirty="0" err="1"/>
              <a:t>giao</a:t>
            </a:r>
            <a:r>
              <a:rPr lang="en-US" sz="2400" dirty="0"/>
              <a:t> </a:t>
            </a:r>
            <a:r>
              <a:rPr lang="en-US" sz="2400" dirty="0" err="1"/>
              <a:t>tiếp</a:t>
            </a:r>
            <a:r>
              <a:rPr lang="en-US" sz="2400" dirty="0"/>
              <a:t> - Controller Area Network (CAN) </a:t>
            </a:r>
            <a:r>
              <a:rPr lang="en-US" sz="2400" dirty="0" err="1"/>
              <a:t>được</a:t>
            </a:r>
            <a:r>
              <a:rPr lang="en-US" sz="2400" dirty="0"/>
              <a:t> </a:t>
            </a:r>
            <a:r>
              <a:rPr lang="en-US" sz="2400" dirty="0" err="1"/>
              <a:t>sản</a:t>
            </a:r>
            <a:r>
              <a:rPr lang="en-US" sz="2400" dirty="0"/>
              <a:t> </a:t>
            </a:r>
            <a:r>
              <a:rPr lang="en-US" sz="2400" dirty="0" err="1"/>
              <a:t>xuất</a:t>
            </a:r>
            <a:r>
              <a:rPr lang="en-US" sz="2400" dirty="0"/>
              <a:t> </a:t>
            </a:r>
            <a:r>
              <a:rPr lang="en-US" sz="2400" dirty="0" err="1"/>
              <a:t>đầu</a:t>
            </a:r>
            <a:r>
              <a:rPr lang="en-US" sz="2400" dirty="0"/>
              <a:t> </a:t>
            </a:r>
            <a:r>
              <a:rPr lang="en-US" sz="2400" dirty="0" err="1"/>
              <a:t>tiên</a:t>
            </a:r>
            <a:r>
              <a:rPr lang="en-US" sz="2400" dirty="0"/>
              <a:t> </a:t>
            </a:r>
            <a:r>
              <a:rPr lang="en-US" sz="2400" dirty="0" err="1"/>
              <a:t>và</a:t>
            </a:r>
            <a:r>
              <a:rPr lang="en-US" sz="2400" dirty="0"/>
              <a:t> </a:t>
            </a:r>
            <a:r>
              <a:rPr lang="en-US" sz="2400" dirty="0" err="1"/>
              <a:t>ứng</a:t>
            </a:r>
            <a:r>
              <a:rPr lang="en-US" sz="2400" dirty="0"/>
              <a:t> </a:t>
            </a:r>
            <a:r>
              <a:rPr lang="en-US" sz="2400" dirty="0" err="1"/>
              <a:t>dụng</a:t>
            </a:r>
            <a:r>
              <a:rPr lang="en-US" sz="2400" dirty="0"/>
              <a:t> </a:t>
            </a:r>
            <a:r>
              <a:rPr lang="en-US" sz="2400" dirty="0" err="1"/>
              <a:t>trên</a:t>
            </a:r>
            <a:r>
              <a:rPr lang="en-US" sz="2400" dirty="0"/>
              <a:t> ô </a:t>
            </a:r>
            <a:r>
              <a:rPr lang="en-US" sz="2400" dirty="0" err="1"/>
              <a:t>tô</a:t>
            </a:r>
            <a:r>
              <a:rPr lang="en-US" sz="2400" dirty="0"/>
              <a:t> </a:t>
            </a:r>
            <a:r>
              <a:rPr lang="en-US" sz="2400" dirty="0" err="1"/>
              <a:t>vào</a:t>
            </a:r>
            <a:r>
              <a:rPr lang="en-US" sz="2400" dirty="0"/>
              <a:t> </a:t>
            </a:r>
            <a:r>
              <a:rPr lang="en-US" sz="2400" dirty="0" err="1"/>
              <a:t>năm</a:t>
            </a:r>
            <a:r>
              <a:rPr lang="en-US" sz="2400" dirty="0"/>
              <a:t> </a:t>
            </a:r>
            <a:r>
              <a:rPr lang="en-US" sz="2400" dirty="0" smtClean="0"/>
              <a:t>1992 </a:t>
            </a:r>
            <a:r>
              <a:rPr lang="en-US" sz="2400" dirty="0" err="1"/>
              <a:t>trên</a:t>
            </a:r>
            <a:r>
              <a:rPr lang="en-US" sz="2400" dirty="0"/>
              <a:t> </a:t>
            </a:r>
            <a:r>
              <a:rPr lang="en-US" sz="2400" dirty="0" err="1"/>
              <a:t>một</a:t>
            </a:r>
            <a:r>
              <a:rPr lang="en-US" sz="2400" dirty="0"/>
              <a:t> </a:t>
            </a:r>
            <a:r>
              <a:rPr lang="en-US" sz="2400" dirty="0" err="1"/>
              <a:t>số</a:t>
            </a:r>
            <a:r>
              <a:rPr lang="en-US" sz="2400" dirty="0"/>
              <a:t> </a:t>
            </a:r>
            <a:r>
              <a:rPr lang="en-US" sz="2400" dirty="0" err="1"/>
              <a:t>mẫu</a:t>
            </a:r>
            <a:r>
              <a:rPr lang="en-US" sz="2400" dirty="0"/>
              <a:t> </a:t>
            </a:r>
            <a:r>
              <a:rPr lang="en-US" sz="2400" dirty="0" err="1"/>
              <a:t>xe</a:t>
            </a:r>
            <a:r>
              <a:rPr lang="en-US" sz="2400" dirty="0"/>
              <a:t> </a:t>
            </a:r>
            <a:r>
              <a:rPr lang="en-US" sz="2400" dirty="0" err="1"/>
              <a:t>của</a:t>
            </a:r>
            <a:r>
              <a:rPr lang="en-US" sz="2400" dirty="0"/>
              <a:t> Mercedes-Benz. CAN </a:t>
            </a:r>
            <a:r>
              <a:rPr lang="en-US" sz="2400" dirty="0" err="1"/>
              <a:t>cho</a:t>
            </a:r>
            <a:r>
              <a:rPr lang="en-US" sz="2400" dirty="0"/>
              <a:t> </a:t>
            </a:r>
            <a:r>
              <a:rPr lang="en-US" sz="2400" dirty="0" err="1"/>
              <a:t>phép</a:t>
            </a:r>
            <a:r>
              <a:rPr lang="en-US" sz="2400" dirty="0"/>
              <a:t> </a:t>
            </a:r>
            <a:r>
              <a:rPr lang="en-US" sz="2400" dirty="0" err="1"/>
              <a:t>các</a:t>
            </a:r>
            <a:r>
              <a:rPr lang="en-US" sz="2400" dirty="0"/>
              <a:t> </a:t>
            </a:r>
            <a:r>
              <a:rPr lang="en-US" sz="2400" dirty="0" err="1"/>
              <a:t>mô-đun</a:t>
            </a:r>
            <a:r>
              <a:rPr lang="en-US" sz="2400" dirty="0"/>
              <a:t> </a:t>
            </a:r>
            <a:r>
              <a:rPr lang="en-US" sz="2400" dirty="0" err="1"/>
              <a:t>điều</a:t>
            </a:r>
            <a:r>
              <a:rPr lang="en-US" sz="2400" dirty="0"/>
              <a:t> </a:t>
            </a:r>
            <a:r>
              <a:rPr lang="en-US" sz="2400" dirty="0" err="1"/>
              <a:t>khiển</a:t>
            </a:r>
            <a:r>
              <a:rPr lang="en-US" sz="2400" dirty="0"/>
              <a:t> </a:t>
            </a:r>
            <a:r>
              <a:rPr lang="en-US" sz="2400" dirty="0" err="1"/>
              <a:t>của</a:t>
            </a:r>
            <a:r>
              <a:rPr lang="en-US" sz="2400" dirty="0"/>
              <a:t> </a:t>
            </a:r>
            <a:r>
              <a:rPr lang="en-US" sz="2400" dirty="0" err="1"/>
              <a:t>các</a:t>
            </a:r>
            <a:r>
              <a:rPr lang="en-US" sz="2400" dirty="0"/>
              <a:t> </a:t>
            </a:r>
            <a:r>
              <a:rPr lang="en-US" sz="2400" dirty="0" err="1"/>
              <a:t>hệ</a:t>
            </a:r>
            <a:r>
              <a:rPr lang="en-US" sz="2400" dirty="0"/>
              <a:t> </a:t>
            </a:r>
            <a:r>
              <a:rPr lang="en-US" sz="2400" dirty="0" err="1"/>
              <a:t>thống</a:t>
            </a:r>
            <a:r>
              <a:rPr lang="en-US" sz="2400" dirty="0"/>
              <a:t> </a:t>
            </a:r>
            <a:r>
              <a:rPr lang="en-US" sz="2400" dirty="0" err="1"/>
              <a:t>khác</a:t>
            </a:r>
            <a:r>
              <a:rPr lang="en-US" sz="2400" dirty="0"/>
              <a:t> </a:t>
            </a:r>
            <a:r>
              <a:rPr lang="en-US" sz="2400" dirty="0" err="1"/>
              <a:t>nhau</a:t>
            </a:r>
            <a:r>
              <a:rPr lang="en-US" sz="2400" dirty="0"/>
              <a:t> </a:t>
            </a:r>
            <a:r>
              <a:rPr lang="en-US" sz="2400" dirty="0" err="1"/>
              <a:t>có</a:t>
            </a:r>
            <a:r>
              <a:rPr lang="en-US" sz="2400" dirty="0"/>
              <a:t> </a:t>
            </a:r>
            <a:r>
              <a:rPr lang="en-US" sz="2400" dirty="0" err="1"/>
              <a:t>thể</a:t>
            </a:r>
            <a:r>
              <a:rPr lang="en-US" sz="2400" dirty="0"/>
              <a:t> chia </a:t>
            </a:r>
            <a:r>
              <a:rPr lang="en-US" sz="2400" dirty="0" err="1"/>
              <a:t>sẻ</a:t>
            </a:r>
            <a:r>
              <a:rPr lang="en-US" sz="2400" dirty="0"/>
              <a:t> </a:t>
            </a:r>
            <a:r>
              <a:rPr lang="en-US" sz="2400" dirty="0" err="1"/>
              <a:t>dữ</a:t>
            </a:r>
            <a:r>
              <a:rPr lang="en-US" sz="2400" dirty="0"/>
              <a:t> </a:t>
            </a:r>
            <a:r>
              <a:rPr lang="en-US" sz="2400" dirty="0" err="1"/>
              <a:t>liệu</a:t>
            </a:r>
            <a:r>
              <a:rPr lang="en-US" sz="2400" dirty="0"/>
              <a:t> </a:t>
            </a:r>
            <a:r>
              <a:rPr lang="en-US" sz="2400" dirty="0" err="1"/>
              <a:t>và</a:t>
            </a:r>
            <a:r>
              <a:rPr lang="en-US" sz="2400" dirty="0"/>
              <a:t> </a:t>
            </a:r>
            <a:r>
              <a:rPr lang="en-US" sz="2400" dirty="0" err="1"/>
              <a:t>tương</a:t>
            </a:r>
            <a:r>
              <a:rPr lang="en-US" sz="2400" dirty="0"/>
              <a:t> </a:t>
            </a:r>
            <a:r>
              <a:rPr lang="en-US" sz="2400" dirty="0" err="1"/>
              <a:t>tác</a:t>
            </a:r>
            <a:r>
              <a:rPr lang="en-US" sz="2400" dirty="0"/>
              <a:t> </a:t>
            </a:r>
            <a:r>
              <a:rPr lang="en-US" sz="2400" dirty="0" err="1"/>
              <a:t>theo</a:t>
            </a:r>
            <a:r>
              <a:rPr lang="en-US" sz="2400" dirty="0"/>
              <a:t> </a:t>
            </a:r>
            <a:r>
              <a:rPr lang="en-US" sz="2400" dirty="0" err="1"/>
              <a:t>cách</a:t>
            </a:r>
            <a:r>
              <a:rPr lang="en-US" sz="2400" dirty="0"/>
              <a:t> </a:t>
            </a:r>
            <a:r>
              <a:rPr lang="en-US" sz="2400" dirty="0" err="1"/>
              <a:t>mà</a:t>
            </a:r>
            <a:r>
              <a:rPr lang="en-US" sz="2400" dirty="0"/>
              <a:t> </a:t>
            </a:r>
            <a:r>
              <a:rPr lang="en-US" sz="2400" dirty="0" err="1"/>
              <a:t>trước</a:t>
            </a:r>
            <a:r>
              <a:rPr lang="en-US" sz="2400" dirty="0"/>
              <a:t> </a:t>
            </a:r>
            <a:r>
              <a:rPr lang="en-US" sz="2400" dirty="0" err="1"/>
              <a:t>đây</a:t>
            </a:r>
            <a:r>
              <a:rPr lang="en-US" sz="2400" dirty="0"/>
              <a:t> </a:t>
            </a:r>
            <a:r>
              <a:rPr lang="en-US" sz="2400" dirty="0" err="1"/>
              <a:t>không</a:t>
            </a:r>
            <a:r>
              <a:rPr lang="en-US" sz="2400" dirty="0"/>
              <a:t> </a:t>
            </a:r>
            <a:r>
              <a:rPr lang="en-US" sz="2400" dirty="0" err="1"/>
              <a:t>thể</a:t>
            </a:r>
            <a:r>
              <a:rPr lang="en-US" sz="2400" dirty="0"/>
              <a:t>. </a:t>
            </a:r>
            <a:r>
              <a:rPr lang="en-US" sz="2400" dirty="0" err="1"/>
              <a:t>Các</a:t>
            </a:r>
            <a:r>
              <a:rPr lang="en-US" sz="2400" dirty="0"/>
              <a:t> </a:t>
            </a:r>
            <a:r>
              <a:rPr lang="en-US" sz="2400" dirty="0" err="1"/>
              <a:t>mô-đun</a:t>
            </a:r>
            <a:r>
              <a:rPr lang="en-US" sz="2400" dirty="0"/>
              <a:t> </a:t>
            </a:r>
            <a:r>
              <a:rPr lang="en-US" sz="2400" dirty="0" err="1"/>
              <a:t>này</a:t>
            </a:r>
            <a:r>
              <a:rPr lang="en-US" sz="2400" dirty="0"/>
              <a:t> </a:t>
            </a:r>
            <a:r>
              <a:rPr lang="en-US" sz="2400" dirty="0" err="1"/>
              <a:t>sẽ</a:t>
            </a:r>
            <a:r>
              <a:rPr lang="en-US" sz="2400" dirty="0"/>
              <a:t> </a:t>
            </a:r>
            <a:r>
              <a:rPr lang="en-US" sz="2400" dirty="0" err="1"/>
              <a:t>sử</a:t>
            </a:r>
            <a:r>
              <a:rPr lang="en-US" sz="2400" dirty="0"/>
              <a:t> </a:t>
            </a:r>
            <a:r>
              <a:rPr lang="en-US" sz="2400" dirty="0" err="1"/>
              <a:t>dụng</a:t>
            </a:r>
            <a:r>
              <a:rPr lang="en-US" sz="2400" dirty="0"/>
              <a:t> </a:t>
            </a:r>
            <a:r>
              <a:rPr lang="en-US" sz="2400" dirty="0" err="1"/>
              <a:t>một</a:t>
            </a:r>
            <a:r>
              <a:rPr lang="en-US" sz="2400" dirty="0"/>
              <a:t> </a:t>
            </a:r>
            <a:r>
              <a:rPr lang="en-US" sz="2400" dirty="0" err="1"/>
              <a:t>mạng</a:t>
            </a:r>
            <a:r>
              <a:rPr lang="en-US" sz="2400" dirty="0"/>
              <a:t> </a:t>
            </a:r>
            <a:r>
              <a:rPr lang="en-US" sz="2400" dirty="0" err="1"/>
              <a:t>lưới</a:t>
            </a:r>
            <a:r>
              <a:rPr lang="en-US" sz="2400" dirty="0"/>
              <a:t> </a:t>
            </a:r>
            <a:r>
              <a:rPr lang="en-US" sz="2400" dirty="0" err="1"/>
              <a:t>dây</a:t>
            </a:r>
            <a:r>
              <a:rPr lang="en-US" sz="2400" dirty="0"/>
              <a:t> </a:t>
            </a:r>
            <a:r>
              <a:rPr lang="en-US" sz="2400" dirty="0" err="1"/>
              <a:t>dẫn</a:t>
            </a:r>
            <a:r>
              <a:rPr lang="en-US" sz="2400" dirty="0"/>
              <a:t> </a:t>
            </a:r>
            <a:r>
              <a:rPr lang="en-US" sz="2400" dirty="0" err="1"/>
              <a:t>và</a:t>
            </a:r>
            <a:r>
              <a:rPr lang="en-US" sz="2400" dirty="0"/>
              <a:t> </a:t>
            </a:r>
            <a:r>
              <a:rPr lang="en-US" sz="2400" dirty="0" err="1"/>
              <a:t>mạch</a:t>
            </a:r>
            <a:r>
              <a:rPr lang="en-US" sz="2400" dirty="0"/>
              <a:t> </a:t>
            </a:r>
            <a:r>
              <a:rPr lang="en-US" sz="2400" dirty="0" err="1"/>
              <a:t>điện</a:t>
            </a:r>
            <a:r>
              <a:rPr lang="en-US" sz="2400" dirty="0"/>
              <a:t> </a:t>
            </a:r>
            <a:r>
              <a:rPr lang="en-US" sz="2400" dirty="0" err="1"/>
              <a:t>chung</a:t>
            </a:r>
            <a:r>
              <a:rPr lang="en-US" sz="2400" dirty="0"/>
              <a:t> </a:t>
            </a:r>
            <a:r>
              <a:rPr lang="en-US" sz="2400" dirty="0" err="1"/>
              <a:t>gọi</a:t>
            </a:r>
            <a:r>
              <a:rPr lang="en-US" sz="2400" dirty="0"/>
              <a:t> </a:t>
            </a:r>
            <a:r>
              <a:rPr lang="en-US" sz="2400" dirty="0" err="1"/>
              <a:t>là</a:t>
            </a:r>
            <a:r>
              <a:rPr lang="en-US" sz="2400" dirty="0"/>
              <a:t> “Data Bus” </a:t>
            </a:r>
            <a:r>
              <a:rPr lang="en-US" sz="2400" dirty="0" err="1"/>
              <a:t>để</a:t>
            </a:r>
            <a:r>
              <a:rPr lang="en-US" sz="2400" dirty="0"/>
              <a:t> </a:t>
            </a:r>
            <a:r>
              <a:rPr lang="en-US" sz="2400" dirty="0" err="1"/>
              <a:t>có</a:t>
            </a:r>
            <a:r>
              <a:rPr lang="en-US" sz="2400" dirty="0"/>
              <a:t> </a:t>
            </a:r>
            <a:r>
              <a:rPr lang="en-US" sz="2400" dirty="0" err="1"/>
              <a:t>thể</a:t>
            </a:r>
            <a:r>
              <a:rPr lang="en-US" sz="2400" dirty="0"/>
              <a:t> </a:t>
            </a:r>
            <a:r>
              <a:rPr lang="en-US" sz="2400" dirty="0" err="1"/>
              <a:t>giao</a:t>
            </a:r>
            <a:r>
              <a:rPr lang="en-US" sz="2400" dirty="0"/>
              <a:t> </a:t>
            </a:r>
            <a:r>
              <a:rPr lang="en-US" sz="2400" dirty="0" err="1"/>
              <a:t>tiếp</a:t>
            </a:r>
            <a:r>
              <a:rPr lang="en-US" sz="2400" dirty="0"/>
              <a:t> </a:t>
            </a:r>
            <a:r>
              <a:rPr lang="en-US" sz="2400" dirty="0" err="1"/>
              <a:t>và</a:t>
            </a:r>
            <a:r>
              <a:rPr lang="en-US" sz="2400" dirty="0"/>
              <a:t> </a:t>
            </a:r>
            <a:r>
              <a:rPr lang="en-US" sz="2400" dirty="0" err="1"/>
              <a:t>trao</a:t>
            </a:r>
            <a:r>
              <a:rPr lang="en-US" sz="2400" dirty="0"/>
              <a:t> </a:t>
            </a:r>
            <a:r>
              <a:rPr lang="en-US" sz="2400" dirty="0" err="1"/>
              <a:t>đổi</a:t>
            </a:r>
            <a:r>
              <a:rPr lang="en-US" sz="2400" dirty="0"/>
              <a:t> </a:t>
            </a:r>
            <a:r>
              <a:rPr lang="en-US" sz="2400" dirty="0" err="1"/>
              <a:t>thông</a:t>
            </a:r>
            <a:r>
              <a:rPr lang="en-US" sz="2400" dirty="0"/>
              <a:t> tin </a:t>
            </a:r>
            <a:r>
              <a:rPr lang="en-US" sz="2400" dirty="0" err="1"/>
              <a:t>cho</a:t>
            </a:r>
            <a:r>
              <a:rPr lang="en-US" sz="2400" dirty="0"/>
              <a:t> </a:t>
            </a:r>
            <a:r>
              <a:rPr lang="en-US" sz="2400" dirty="0" err="1"/>
              <a:t>nhau</a:t>
            </a:r>
            <a:r>
              <a:rPr lang="en-US" sz="2400" dirty="0"/>
              <a:t>. </a:t>
            </a:r>
            <a:endParaRPr lang="en-US" sz="2400" dirty="0">
              <a:effectLst/>
              <a:latin typeface=".VnArial"/>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0211247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buNone/>
            </a:pPr>
            <a:r>
              <a:rPr lang="en-US" sz="2600" b="1" dirty="0">
                <a:solidFill>
                  <a:schemeClr val="bg1"/>
                </a:solidFill>
                <a:latin typeface="Times New Roman" panose="02020603050405020304" pitchFamily="18" charset="0"/>
                <a:cs typeface="Times New Roman" panose="02020603050405020304" pitchFamily="18" charset="0"/>
              </a:rPr>
              <a:t>CHƯƠNG 1: TỔNG QUAN VỀ </a:t>
            </a:r>
            <a:r>
              <a:rPr lang="en-US" sz="2600" b="1" dirty="0" smtClean="0">
                <a:solidFill>
                  <a:schemeClr val="bg1"/>
                </a:solidFill>
                <a:latin typeface="Times New Roman" panose="02020603050405020304" pitchFamily="18" charset="0"/>
                <a:cs typeface="Times New Roman" panose="02020603050405020304" pitchFamily="18" charset="0"/>
              </a:rPr>
              <a:t>MẠNG CAN</a:t>
            </a:r>
            <a:endParaRPr lang="en-US" sz="2600" b="1" dirty="0">
              <a:solidFill>
                <a:schemeClr val="bg1"/>
              </a:solidFill>
              <a:latin typeface="Times New Roman" panose="02020603050405020304" pitchFamily="18" charset="0"/>
              <a:cs typeface="Times New Roman" panose="02020603050405020304" pitchFamily="18" charset="0"/>
            </a:endParaRPr>
          </a:p>
          <a:p>
            <a:pPr marL="0" indent="0">
              <a:buNone/>
            </a:pP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266700" y="1318230"/>
            <a:ext cx="8610600" cy="954107"/>
          </a:xfrm>
          <a:prstGeom prst="rect">
            <a:avLst/>
          </a:prstGeom>
        </p:spPr>
        <p:txBody>
          <a:bodyPr wrap="square">
            <a:spAutoFit/>
          </a:bodyPr>
          <a:lstStyle/>
          <a:p>
            <a:r>
              <a:rPr 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1. </a:t>
            </a:r>
            <a:r>
              <a:rPr lang="pl-PL" sz="2800" b="1" dirty="0">
                <a:solidFill>
                  <a:srgbClr val="FF0000"/>
                </a:solidFill>
                <a:latin typeface="Times New Roman" panose="02020603050405020304" pitchFamily="18" charset="0"/>
                <a:cs typeface="Times New Roman" panose="02020603050405020304" pitchFamily="18" charset="0"/>
              </a:rPr>
              <a:t>Tổng quan về </a:t>
            </a:r>
            <a:r>
              <a:rPr lang="en-US" sz="2800" b="1" dirty="0" err="1">
                <a:solidFill>
                  <a:srgbClr val="FF0000"/>
                </a:solidFill>
                <a:latin typeface="Times New Roman" panose="02020603050405020304" pitchFamily="18" charset="0"/>
                <a:cs typeface="Times New Roman" panose="02020603050405020304" pitchFamily="18" charset="0"/>
              </a:rPr>
              <a:t>mạng</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giao</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tiếp</a:t>
            </a:r>
            <a:r>
              <a:rPr lang="en-US" sz="2800" b="1" dirty="0">
                <a:solidFill>
                  <a:srgbClr val="FF0000"/>
                </a:solidFill>
                <a:latin typeface="Times New Roman" panose="02020603050405020304" pitchFamily="18" charset="0"/>
                <a:cs typeface="Times New Roman" panose="02020603050405020304" pitchFamily="18" charset="0"/>
              </a:rPr>
              <a:t> CAN </a:t>
            </a:r>
            <a:r>
              <a:rPr lang="en-US" sz="2800" b="1" dirty="0" err="1">
                <a:solidFill>
                  <a:srgbClr val="FF0000"/>
                </a:solidFill>
                <a:latin typeface="Times New Roman" panose="02020603050405020304" pitchFamily="18" charset="0"/>
                <a:cs typeface="Times New Roman" panose="02020603050405020304" pitchFamily="18" charset="0"/>
              </a:rPr>
              <a:t>trên</a:t>
            </a:r>
            <a:r>
              <a:rPr lang="en-US" sz="2800" b="1" dirty="0">
                <a:solidFill>
                  <a:srgbClr val="FF0000"/>
                </a:solidFill>
                <a:latin typeface="Times New Roman" panose="02020603050405020304" pitchFamily="18" charset="0"/>
                <a:cs typeface="Times New Roman" panose="02020603050405020304" pitchFamily="18" charset="0"/>
              </a:rPr>
              <a:t> ô </a:t>
            </a:r>
            <a:r>
              <a:rPr lang="en-US" sz="2800" b="1" dirty="0" err="1">
                <a:solidFill>
                  <a:srgbClr val="FF0000"/>
                </a:solidFill>
                <a:latin typeface="Times New Roman" panose="02020603050405020304" pitchFamily="18" charset="0"/>
                <a:cs typeface="Times New Roman" panose="02020603050405020304" pitchFamily="18" charset="0"/>
              </a:rPr>
              <a:t>tô</a:t>
            </a:r>
            <a:endParaRPr lang="en-US" sz="2800" b="1" dirty="0">
              <a:solidFill>
                <a:srgbClr val="FF0000"/>
              </a:solidFill>
              <a:latin typeface="Times New Roman" panose="02020603050405020304" pitchFamily="18" charset="0"/>
              <a:cs typeface="Times New Roman" panose="02020603050405020304" pitchFamily="18" charset="0"/>
            </a:endParaRPr>
          </a:p>
          <a:p>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503" y="6172200"/>
            <a:ext cx="609600" cy="648146"/>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sp>
        <p:nvSpPr>
          <p:cNvPr id="6" name="Rectangle 5"/>
          <p:cNvSpPr/>
          <p:nvPr/>
        </p:nvSpPr>
        <p:spPr>
          <a:xfrm>
            <a:off x="266700" y="1808781"/>
            <a:ext cx="8305800" cy="2308324"/>
          </a:xfrm>
          <a:prstGeom prst="rect">
            <a:avLst/>
          </a:prstGeom>
        </p:spPr>
        <p:txBody>
          <a:bodyPr wrap="square">
            <a:spAutoFit/>
          </a:bodyPr>
          <a:lstStyle/>
          <a:p>
            <a:pPr indent="342900" algn="just">
              <a:lnSpc>
                <a:spcPct val="150000"/>
              </a:lnSpc>
              <a:spcBef>
                <a:spcPts val="600"/>
              </a:spcBef>
              <a:spcAft>
                <a:spcPts val="0"/>
              </a:spcAft>
            </a:pPr>
            <a:r>
              <a:rPr lang="en-US" sz="2400" dirty="0" smtClean="0"/>
              <a:t>CAN </a:t>
            </a:r>
            <a:r>
              <a:rPr lang="en-US" sz="2400" dirty="0" err="1"/>
              <a:t>cho</a:t>
            </a:r>
            <a:r>
              <a:rPr lang="en-US" sz="2400" dirty="0"/>
              <a:t> </a:t>
            </a:r>
            <a:r>
              <a:rPr lang="en-US" sz="2400" dirty="0" err="1"/>
              <a:t>phép</a:t>
            </a:r>
            <a:r>
              <a:rPr lang="en-US" sz="2400" dirty="0"/>
              <a:t> </a:t>
            </a:r>
            <a:r>
              <a:rPr lang="en-US" sz="2400" dirty="0" err="1"/>
              <a:t>bộ</a:t>
            </a:r>
            <a:r>
              <a:rPr lang="en-US" sz="2400" dirty="0"/>
              <a:t> </a:t>
            </a:r>
            <a:r>
              <a:rPr lang="en-US" sz="2400" dirty="0" err="1"/>
              <a:t>điều</a:t>
            </a:r>
            <a:r>
              <a:rPr lang="en-US" sz="2400" dirty="0"/>
              <a:t> </a:t>
            </a:r>
            <a:r>
              <a:rPr lang="en-US" sz="2400" dirty="0" err="1"/>
              <a:t>khiển</a:t>
            </a:r>
            <a:r>
              <a:rPr lang="en-US" sz="2400" dirty="0"/>
              <a:t> (PCM), </a:t>
            </a:r>
            <a:r>
              <a:rPr lang="en-US" sz="2400" dirty="0" err="1"/>
              <a:t>bộ</a:t>
            </a:r>
            <a:r>
              <a:rPr lang="en-US" sz="2400" dirty="0"/>
              <a:t> </a:t>
            </a:r>
            <a:r>
              <a:rPr lang="en-US" sz="2400" dirty="0" err="1"/>
              <a:t>điều</a:t>
            </a:r>
            <a:r>
              <a:rPr lang="en-US" sz="2400" dirty="0"/>
              <a:t> </a:t>
            </a:r>
            <a:r>
              <a:rPr lang="en-US" sz="2400" dirty="0" err="1"/>
              <a:t>khiển</a:t>
            </a:r>
            <a:r>
              <a:rPr lang="en-US" sz="2400" dirty="0"/>
              <a:t> ABS / ESC/ </a:t>
            </a:r>
            <a:r>
              <a:rPr lang="en-US" sz="2400" dirty="0" err="1"/>
              <a:t>bộ</a:t>
            </a:r>
            <a:r>
              <a:rPr lang="en-US" sz="2400" dirty="0"/>
              <a:t> </a:t>
            </a:r>
            <a:r>
              <a:rPr lang="en-US" sz="2400" dirty="0" err="1"/>
              <a:t>điều</a:t>
            </a:r>
            <a:r>
              <a:rPr lang="en-US" sz="2400" dirty="0"/>
              <a:t> </a:t>
            </a:r>
            <a:r>
              <a:rPr lang="en-US" sz="2400" dirty="0" err="1"/>
              <a:t>khiển</a:t>
            </a:r>
            <a:r>
              <a:rPr lang="en-US" sz="2400" dirty="0"/>
              <a:t> </a:t>
            </a:r>
            <a:r>
              <a:rPr lang="en-US" sz="2400" dirty="0" err="1"/>
              <a:t>trợ</a:t>
            </a:r>
            <a:r>
              <a:rPr lang="en-US" sz="2400" dirty="0"/>
              <a:t> </a:t>
            </a:r>
            <a:r>
              <a:rPr lang="en-US" sz="2400" dirty="0" err="1"/>
              <a:t>lực</a:t>
            </a:r>
            <a:r>
              <a:rPr lang="en-US" sz="2400" dirty="0"/>
              <a:t> </a:t>
            </a:r>
            <a:r>
              <a:rPr lang="en-US" sz="2400" dirty="0" err="1"/>
              <a:t>lái</a:t>
            </a:r>
            <a:r>
              <a:rPr lang="en-US" sz="2400" dirty="0"/>
              <a:t>, </a:t>
            </a:r>
            <a:r>
              <a:rPr lang="en-US" sz="2400" dirty="0" err="1"/>
              <a:t>bộ</a:t>
            </a:r>
            <a:r>
              <a:rPr lang="en-US" sz="2400" dirty="0"/>
              <a:t> </a:t>
            </a:r>
            <a:r>
              <a:rPr lang="en-US" sz="2400" dirty="0" err="1"/>
              <a:t>điều</a:t>
            </a:r>
            <a:r>
              <a:rPr lang="en-US" sz="2400" dirty="0"/>
              <a:t> </a:t>
            </a:r>
            <a:r>
              <a:rPr lang="en-US" sz="2400" dirty="0" err="1"/>
              <a:t>khiển</a:t>
            </a:r>
            <a:r>
              <a:rPr lang="en-US" sz="2400" dirty="0"/>
              <a:t> </a:t>
            </a:r>
            <a:r>
              <a:rPr lang="en-US" sz="2400" dirty="0" err="1"/>
              <a:t>hệ</a:t>
            </a:r>
            <a:r>
              <a:rPr lang="en-US" sz="2400" dirty="0"/>
              <a:t> </a:t>
            </a:r>
            <a:r>
              <a:rPr lang="en-US" sz="2400" dirty="0" err="1"/>
              <a:t>thống</a:t>
            </a:r>
            <a:r>
              <a:rPr lang="en-US" sz="2400" dirty="0"/>
              <a:t> </a:t>
            </a:r>
            <a:r>
              <a:rPr lang="en-US" sz="2400" dirty="0" err="1"/>
              <a:t>treo</a:t>
            </a:r>
            <a:r>
              <a:rPr lang="en-US" sz="2400" dirty="0"/>
              <a:t> </a:t>
            </a:r>
            <a:r>
              <a:rPr lang="en-US" sz="2400" dirty="0" err="1"/>
              <a:t>điện</a:t>
            </a:r>
            <a:r>
              <a:rPr lang="en-US" sz="2400" dirty="0"/>
              <a:t> </a:t>
            </a:r>
            <a:r>
              <a:rPr lang="en-US" sz="2400" dirty="0" err="1"/>
              <a:t>tử</a:t>
            </a:r>
            <a:r>
              <a:rPr lang="en-US" sz="2400" dirty="0"/>
              <a:t>, </a:t>
            </a:r>
            <a:r>
              <a:rPr lang="en-US" sz="2400" dirty="0" err="1"/>
              <a:t>bộ</a:t>
            </a:r>
            <a:r>
              <a:rPr lang="en-US" sz="2400" dirty="0"/>
              <a:t> </a:t>
            </a:r>
            <a:r>
              <a:rPr lang="en-US" sz="2400" dirty="0" err="1"/>
              <a:t>điều</a:t>
            </a:r>
            <a:r>
              <a:rPr lang="en-US" sz="2400" dirty="0"/>
              <a:t> </a:t>
            </a:r>
            <a:r>
              <a:rPr lang="en-US" sz="2400" dirty="0" err="1"/>
              <a:t>khiển</a:t>
            </a:r>
            <a:r>
              <a:rPr lang="en-US" sz="2400" dirty="0"/>
              <a:t> </a:t>
            </a:r>
            <a:r>
              <a:rPr lang="en-US" sz="2400" dirty="0" err="1"/>
              <a:t>hệ</a:t>
            </a:r>
            <a:r>
              <a:rPr lang="en-US" sz="2400" dirty="0"/>
              <a:t> </a:t>
            </a:r>
            <a:r>
              <a:rPr lang="en-US" sz="2400" dirty="0" err="1"/>
              <a:t>thống</a:t>
            </a:r>
            <a:r>
              <a:rPr lang="en-US" sz="2400" dirty="0"/>
              <a:t> </a:t>
            </a:r>
            <a:r>
              <a:rPr lang="en-US" sz="2400" dirty="0" err="1"/>
              <a:t>điều</a:t>
            </a:r>
            <a:r>
              <a:rPr lang="en-US" sz="2400" dirty="0"/>
              <a:t> </a:t>
            </a:r>
            <a:r>
              <a:rPr lang="en-US" sz="2400" dirty="0" err="1"/>
              <a:t>hòa</a:t>
            </a:r>
            <a:r>
              <a:rPr lang="en-US" sz="2400" dirty="0"/>
              <a:t> </a:t>
            </a:r>
            <a:r>
              <a:rPr lang="en-US" sz="2400" dirty="0" err="1"/>
              <a:t>và</a:t>
            </a:r>
            <a:r>
              <a:rPr lang="en-US" sz="2400" dirty="0"/>
              <a:t> </a:t>
            </a:r>
            <a:r>
              <a:rPr lang="en-US" sz="2400" dirty="0" err="1"/>
              <a:t>hàng</a:t>
            </a:r>
            <a:r>
              <a:rPr lang="en-US" sz="2400" dirty="0"/>
              <a:t> </a:t>
            </a:r>
            <a:r>
              <a:rPr lang="en-US" sz="2400" dirty="0" err="1"/>
              <a:t>chục</a:t>
            </a:r>
            <a:r>
              <a:rPr lang="en-US" sz="2400" dirty="0"/>
              <a:t> </a:t>
            </a:r>
            <a:r>
              <a:rPr lang="en-US" sz="2400" dirty="0" err="1"/>
              <a:t>các</a:t>
            </a:r>
            <a:r>
              <a:rPr lang="en-US" sz="2400" dirty="0"/>
              <a:t> </a:t>
            </a:r>
            <a:r>
              <a:rPr lang="en-US" sz="2400" dirty="0" err="1"/>
              <a:t>hệ</a:t>
            </a:r>
            <a:r>
              <a:rPr lang="en-US" sz="2400" dirty="0"/>
              <a:t> </a:t>
            </a:r>
            <a:r>
              <a:rPr lang="en-US" sz="2400" dirty="0" err="1"/>
              <a:t>thống</a:t>
            </a:r>
            <a:r>
              <a:rPr lang="en-US" sz="2400" dirty="0"/>
              <a:t> </a:t>
            </a:r>
            <a:r>
              <a:rPr lang="en-US" sz="2400" dirty="0" err="1"/>
              <a:t>khác</a:t>
            </a:r>
            <a:r>
              <a:rPr lang="en-US" sz="2400" dirty="0"/>
              <a:t> </a:t>
            </a:r>
            <a:r>
              <a:rPr lang="en-US" sz="2400" dirty="0" err="1"/>
              <a:t>có</a:t>
            </a:r>
            <a:r>
              <a:rPr lang="en-US" sz="2400" dirty="0"/>
              <a:t> </a:t>
            </a:r>
            <a:r>
              <a:rPr lang="en-US" sz="2400" dirty="0" err="1"/>
              <a:t>thể</a:t>
            </a:r>
            <a:r>
              <a:rPr lang="en-US" sz="2400" dirty="0"/>
              <a:t> </a:t>
            </a:r>
            <a:r>
              <a:rPr lang="en-US" sz="2400" dirty="0" err="1"/>
              <a:t>kết</a:t>
            </a:r>
            <a:r>
              <a:rPr lang="en-US" sz="2400" dirty="0"/>
              <a:t> </a:t>
            </a:r>
            <a:r>
              <a:rPr lang="en-US" sz="2400" dirty="0" err="1"/>
              <a:t>nối</a:t>
            </a:r>
            <a:r>
              <a:rPr lang="en-US" sz="2400" dirty="0"/>
              <a:t> </a:t>
            </a:r>
            <a:r>
              <a:rPr lang="en-US" sz="2400" dirty="0" err="1"/>
              <a:t>với</a:t>
            </a:r>
            <a:r>
              <a:rPr lang="en-US" sz="2400" dirty="0"/>
              <a:t> </a:t>
            </a:r>
            <a:r>
              <a:rPr lang="en-US" sz="2400" dirty="0" err="1"/>
              <a:t>nhau</a:t>
            </a:r>
            <a:r>
              <a:rPr lang="en-US" sz="2400" dirty="0"/>
              <a:t>.</a:t>
            </a:r>
            <a:endParaRPr lang="en-US" sz="2400" dirty="0">
              <a:effectLst/>
              <a:latin typeface=".VnArial"/>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4888808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buNone/>
            </a:pPr>
            <a:r>
              <a:rPr lang="en-US" sz="2600" b="1" dirty="0">
                <a:solidFill>
                  <a:schemeClr val="bg1"/>
                </a:solidFill>
                <a:latin typeface="Times New Roman" panose="02020603050405020304" pitchFamily="18" charset="0"/>
                <a:cs typeface="Times New Roman" panose="02020603050405020304" pitchFamily="18" charset="0"/>
              </a:rPr>
              <a:t>CHƯƠNG 1: TỔNG QUAN VỀ </a:t>
            </a:r>
            <a:r>
              <a:rPr lang="en-US" sz="2600" b="1" dirty="0" smtClean="0">
                <a:solidFill>
                  <a:schemeClr val="bg1"/>
                </a:solidFill>
                <a:latin typeface="Times New Roman" panose="02020603050405020304" pitchFamily="18" charset="0"/>
                <a:cs typeface="Times New Roman" panose="02020603050405020304" pitchFamily="18" charset="0"/>
              </a:rPr>
              <a:t>MẠNG CAN</a:t>
            </a:r>
            <a:endParaRPr lang="en-US" sz="2600" b="1" dirty="0">
              <a:solidFill>
                <a:schemeClr val="bg1"/>
              </a:solidFill>
              <a:latin typeface="Times New Roman" panose="02020603050405020304" pitchFamily="18" charset="0"/>
              <a:cs typeface="Times New Roman" panose="02020603050405020304" pitchFamily="18" charset="0"/>
            </a:endParaRPr>
          </a:p>
          <a:p>
            <a:pPr marL="0" indent="0">
              <a:buNone/>
            </a:pP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266700" y="1318230"/>
            <a:ext cx="8610600" cy="954107"/>
          </a:xfrm>
          <a:prstGeom prst="rect">
            <a:avLst/>
          </a:prstGeom>
        </p:spPr>
        <p:txBody>
          <a:bodyPr wrap="square">
            <a:spAutoFit/>
          </a:bodyPr>
          <a:lstStyle/>
          <a:p>
            <a:r>
              <a:rPr 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1. </a:t>
            </a:r>
            <a:r>
              <a:rPr lang="pl-PL" sz="2800" b="1" dirty="0">
                <a:solidFill>
                  <a:srgbClr val="FF0000"/>
                </a:solidFill>
                <a:latin typeface="Times New Roman" panose="02020603050405020304" pitchFamily="18" charset="0"/>
                <a:cs typeface="Times New Roman" panose="02020603050405020304" pitchFamily="18" charset="0"/>
              </a:rPr>
              <a:t>Tổng quan về </a:t>
            </a:r>
            <a:r>
              <a:rPr lang="en-US" sz="2800" b="1" dirty="0" err="1">
                <a:solidFill>
                  <a:srgbClr val="FF0000"/>
                </a:solidFill>
                <a:latin typeface="Times New Roman" panose="02020603050405020304" pitchFamily="18" charset="0"/>
                <a:cs typeface="Times New Roman" panose="02020603050405020304" pitchFamily="18" charset="0"/>
              </a:rPr>
              <a:t>mạng</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giao</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tiếp</a:t>
            </a:r>
            <a:r>
              <a:rPr lang="en-US" sz="2800" b="1" dirty="0">
                <a:solidFill>
                  <a:srgbClr val="FF0000"/>
                </a:solidFill>
                <a:latin typeface="Times New Roman" panose="02020603050405020304" pitchFamily="18" charset="0"/>
                <a:cs typeface="Times New Roman" panose="02020603050405020304" pitchFamily="18" charset="0"/>
              </a:rPr>
              <a:t> CAN </a:t>
            </a:r>
            <a:r>
              <a:rPr lang="en-US" sz="2800" b="1" dirty="0" err="1">
                <a:solidFill>
                  <a:srgbClr val="FF0000"/>
                </a:solidFill>
                <a:latin typeface="Times New Roman" panose="02020603050405020304" pitchFamily="18" charset="0"/>
                <a:cs typeface="Times New Roman" panose="02020603050405020304" pitchFamily="18" charset="0"/>
              </a:rPr>
              <a:t>trên</a:t>
            </a:r>
            <a:r>
              <a:rPr lang="en-US" sz="2800" b="1" dirty="0">
                <a:solidFill>
                  <a:srgbClr val="FF0000"/>
                </a:solidFill>
                <a:latin typeface="Times New Roman" panose="02020603050405020304" pitchFamily="18" charset="0"/>
                <a:cs typeface="Times New Roman" panose="02020603050405020304" pitchFamily="18" charset="0"/>
              </a:rPr>
              <a:t> ô </a:t>
            </a:r>
            <a:r>
              <a:rPr lang="en-US" sz="2800" b="1" dirty="0" err="1">
                <a:solidFill>
                  <a:srgbClr val="FF0000"/>
                </a:solidFill>
                <a:latin typeface="Times New Roman" panose="02020603050405020304" pitchFamily="18" charset="0"/>
                <a:cs typeface="Times New Roman" panose="02020603050405020304" pitchFamily="18" charset="0"/>
              </a:rPr>
              <a:t>tô</a:t>
            </a:r>
            <a:endParaRPr lang="en-US" sz="2800" b="1" dirty="0">
              <a:solidFill>
                <a:srgbClr val="FF0000"/>
              </a:solidFill>
              <a:latin typeface="Times New Roman" panose="02020603050405020304" pitchFamily="18" charset="0"/>
              <a:cs typeface="Times New Roman" panose="02020603050405020304" pitchFamily="18" charset="0"/>
            </a:endParaRPr>
          </a:p>
          <a:p>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503" y="6172200"/>
            <a:ext cx="609600" cy="648146"/>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pic>
        <p:nvPicPr>
          <p:cNvPr id="7" name="Picture 6" descr="Chẩn-đoán-hư-hỏng-mạng-giao-tiếp-trên-xe-ô-tô-1.jpg"/>
          <p:cNvPicPr/>
          <p:nvPr/>
        </p:nvPicPr>
        <p:blipFill>
          <a:blip r:embed="rId4">
            <a:extLst>
              <a:ext uri="{28A0092B-C50C-407E-A947-70E740481C1C}">
                <a14:useLocalDpi xmlns:a14="http://schemas.microsoft.com/office/drawing/2010/main" val="0"/>
              </a:ext>
            </a:extLst>
          </a:blip>
          <a:srcRect/>
          <a:stretch>
            <a:fillRect/>
          </a:stretch>
        </p:blipFill>
        <p:spPr bwMode="auto">
          <a:xfrm>
            <a:off x="0" y="1981199"/>
            <a:ext cx="9144000" cy="4839147"/>
          </a:xfrm>
          <a:prstGeom prst="rect">
            <a:avLst/>
          </a:prstGeom>
          <a:noFill/>
          <a:ln>
            <a:noFill/>
          </a:ln>
        </p:spPr>
      </p:pic>
    </p:spTree>
    <p:extLst>
      <p:ext uri="{BB962C8B-B14F-4D97-AF65-F5344CB8AC3E}">
        <p14:creationId xmlns:p14="http://schemas.microsoft.com/office/powerpoint/2010/main" val="273897909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buNone/>
            </a:pPr>
            <a:r>
              <a:rPr lang="en-US" sz="2600" b="1" dirty="0">
                <a:solidFill>
                  <a:schemeClr val="bg1"/>
                </a:solidFill>
                <a:latin typeface="Times New Roman" panose="02020603050405020304" pitchFamily="18" charset="0"/>
                <a:cs typeface="Times New Roman" panose="02020603050405020304" pitchFamily="18" charset="0"/>
              </a:rPr>
              <a:t>CHƯƠNG 1: TỔNG QUAN VỀ </a:t>
            </a:r>
            <a:r>
              <a:rPr lang="en-US" sz="2600" b="1" dirty="0" smtClean="0">
                <a:solidFill>
                  <a:schemeClr val="bg1"/>
                </a:solidFill>
                <a:latin typeface="Times New Roman" panose="02020603050405020304" pitchFamily="18" charset="0"/>
                <a:cs typeface="Times New Roman" panose="02020603050405020304" pitchFamily="18" charset="0"/>
              </a:rPr>
              <a:t>MẠNG CAN</a:t>
            </a:r>
            <a:endParaRPr lang="en-US" sz="2600" b="1" dirty="0">
              <a:solidFill>
                <a:schemeClr val="bg1"/>
              </a:solidFill>
              <a:latin typeface="Times New Roman" panose="02020603050405020304" pitchFamily="18" charset="0"/>
              <a:cs typeface="Times New Roman" panose="02020603050405020304" pitchFamily="18" charset="0"/>
            </a:endParaRPr>
          </a:p>
          <a:p>
            <a:pPr marL="0" indent="0">
              <a:buNone/>
            </a:pP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266700" y="1318230"/>
            <a:ext cx="8610600" cy="954107"/>
          </a:xfrm>
          <a:prstGeom prst="rect">
            <a:avLst/>
          </a:prstGeom>
        </p:spPr>
        <p:txBody>
          <a:bodyPr wrap="square">
            <a:spAutoFit/>
          </a:bodyPr>
          <a:lstStyle/>
          <a:p>
            <a:r>
              <a:rPr 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1. </a:t>
            </a:r>
            <a:r>
              <a:rPr lang="pl-PL" sz="2800" b="1" dirty="0">
                <a:solidFill>
                  <a:srgbClr val="FF0000"/>
                </a:solidFill>
                <a:latin typeface="Times New Roman" panose="02020603050405020304" pitchFamily="18" charset="0"/>
                <a:cs typeface="Times New Roman" panose="02020603050405020304" pitchFamily="18" charset="0"/>
              </a:rPr>
              <a:t>Tổng quan về </a:t>
            </a:r>
            <a:r>
              <a:rPr lang="en-US" sz="2800" b="1" dirty="0" err="1">
                <a:solidFill>
                  <a:srgbClr val="FF0000"/>
                </a:solidFill>
                <a:latin typeface="Times New Roman" panose="02020603050405020304" pitchFamily="18" charset="0"/>
                <a:cs typeface="Times New Roman" panose="02020603050405020304" pitchFamily="18" charset="0"/>
              </a:rPr>
              <a:t>mạng</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giao</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tiếp</a:t>
            </a:r>
            <a:r>
              <a:rPr lang="en-US" sz="2800" b="1" dirty="0">
                <a:solidFill>
                  <a:srgbClr val="FF0000"/>
                </a:solidFill>
                <a:latin typeface="Times New Roman" panose="02020603050405020304" pitchFamily="18" charset="0"/>
                <a:cs typeface="Times New Roman" panose="02020603050405020304" pitchFamily="18" charset="0"/>
              </a:rPr>
              <a:t> CAN </a:t>
            </a:r>
            <a:r>
              <a:rPr lang="en-US" sz="2800" b="1" dirty="0" err="1">
                <a:solidFill>
                  <a:srgbClr val="FF0000"/>
                </a:solidFill>
                <a:latin typeface="Times New Roman" panose="02020603050405020304" pitchFamily="18" charset="0"/>
                <a:cs typeface="Times New Roman" panose="02020603050405020304" pitchFamily="18" charset="0"/>
              </a:rPr>
              <a:t>trên</a:t>
            </a:r>
            <a:r>
              <a:rPr lang="en-US" sz="2800" b="1" dirty="0">
                <a:solidFill>
                  <a:srgbClr val="FF0000"/>
                </a:solidFill>
                <a:latin typeface="Times New Roman" panose="02020603050405020304" pitchFamily="18" charset="0"/>
                <a:cs typeface="Times New Roman" panose="02020603050405020304" pitchFamily="18" charset="0"/>
              </a:rPr>
              <a:t> ô </a:t>
            </a:r>
            <a:r>
              <a:rPr lang="en-US" sz="2800" b="1" dirty="0" err="1">
                <a:solidFill>
                  <a:srgbClr val="FF0000"/>
                </a:solidFill>
                <a:latin typeface="Times New Roman" panose="02020603050405020304" pitchFamily="18" charset="0"/>
                <a:cs typeface="Times New Roman" panose="02020603050405020304" pitchFamily="18" charset="0"/>
              </a:rPr>
              <a:t>tô</a:t>
            </a:r>
            <a:endParaRPr lang="en-US" sz="2800" b="1" dirty="0">
              <a:solidFill>
                <a:srgbClr val="FF0000"/>
              </a:solidFill>
              <a:latin typeface="Times New Roman" panose="02020603050405020304" pitchFamily="18" charset="0"/>
              <a:cs typeface="Times New Roman" panose="02020603050405020304" pitchFamily="18" charset="0"/>
            </a:endParaRPr>
          </a:p>
          <a:p>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503" y="6172200"/>
            <a:ext cx="609600" cy="648146"/>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pic>
        <p:nvPicPr>
          <p:cNvPr id="6" name="Picture 5" descr="Chẩn-đoán-hư-hỏng-mạng-giao-tiếp-trên-xe-ô-tô-7.jpg"/>
          <p:cNvPicPr/>
          <p:nvPr/>
        </p:nvPicPr>
        <p:blipFill>
          <a:blip r:embed="rId4">
            <a:extLst>
              <a:ext uri="{28A0092B-C50C-407E-A947-70E740481C1C}">
                <a14:useLocalDpi xmlns:a14="http://schemas.microsoft.com/office/drawing/2010/main" val="0"/>
              </a:ext>
            </a:extLst>
          </a:blip>
          <a:srcRect/>
          <a:stretch>
            <a:fillRect/>
          </a:stretch>
        </p:blipFill>
        <p:spPr bwMode="auto">
          <a:xfrm>
            <a:off x="0" y="1905000"/>
            <a:ext cx="9144000" cy="4953000"/>
          </a:xfrm>
          <a:prstGeom prst="rect">
            <a:avLst/>
          </a:prstGeom>
          <a:noFill/>
          <a:ln>
            <a:noFill/>
          </a:ln>
        </p:spPr>
      </p:pic>
    </p:spTree>
    <p:extLst>
      <p:ext uri="{BB962C8B-B14F-4D97-AF65-F5344CB8AC3E}">
        <p14:creationId xmlns:p14="http://schemas.microsoft.com/office/powerpoint/2010/main" val="94515840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a:r>
              <a:rPr lang="en-US" sz="2400" dirty="0" err="1">
                <a:solidFill>
                  <a:schemeClr val="bg1">
                    <a:lumMod val="95000"/>
                  </a:schemeClr>
                </a:solidFill>
              </a:rPr>
              <a:t>Sơ</a:t>
            </a:r>
            <a:r>
              <a:rPr lang="en-US" sz="2400" dirty="0">
                <a:solidFill>
                  <a:schemeClr val="bg1">
                    <a:lumMod val="95000"/>
                  </a:schemeClr>
                </a:solidFill>
              </a:rPr>
              <a:t> </a:t>
            </a:r>
            <a:r>
              <a:rPr lang="en-US" sz="2400" dirty="0" err="1">
                <a:solidFill>
                  <a:schemeClr val="bg1">
                    <a:lumMod val="95000"/>
                  </a:schemeClr>
                </a:solidFill>
              </a:rPr>
              <a:t>đồ</a:t>
            </a:r>
            <a:r>
              <a:rPr lang="en-US" sz="2400" dirty="0">
                <a:solidFill>
                  <a:schemeClr val="bg1">
                    <a:lumMod val="95000"/>
                  </a:schemeClr>
                </a:solidFill>
              </a:rPr>
              <a:t> </a:t>
            </a:r>
            <a:r>
              <a:rPr lang="en-US" sz="2400" dirty="0" err="1">
                <a:solidFill>
                  <a:schemeClr val="bg1">
                    <a:lumMod val="95000"/>
                  </a:schemeClr>
                </a:solidFill>
              </a:rPr>
              <a:t>tổng</a:t>
            </a:r>
            <a:r>
              <a:rPr lang="en-US" sz="2400" dirty="0">
                <a:solidFill>
                  <a:schemeClr val="bg1">
                    <a:lumMod val="95000"/>
                  </a:schemeClr>
                </a:solidFill>
              </a:rPr>
              <a:t> </a:t>
            </a:r>
            <a:r>
              <a:rPr lang="en-US" sz="2400" dirty="0" err="1">
                <a:solidFill>
                  <a:schemeClr val="bg1">
                    <a:lumMod val="95000"/>
                  </a:schemeClr>
                </a:solidFill>
              </a:rPr>
              <a:t>quát</a:t>
            </a:r>
            <a:r>
              <a:rPr lang="en-US" sz="2400" dirty="0">
                <a:solidFill>
                  <a:schemeClr val="bg1">
                    <a:lumMod val="95000"/>
                  </a:schemeClr>
                </a:solidFill>
              </a:rPr>
              <a:t> </a:t>
            </a:r>
            <a:r>
              <a:rPr lang="en-US" sz="2400" dirty="0" err="1">
                <a:solidFill>
                  <a:schemeClr val="bg1">
                    <a:lumMod val="95000"/>
                  </a:schemeClr>
                </a:solidFill>
              </a:rPr>
              <a:t>của</a:t>
            </a:r>
            <a:r>
              <a:rPr lang="en-US" sz="2400" dirty="0">
                <a:solidFill>
                  <a:schemeClr val="bg1">
                    <a:lumMod val="95000"/>
                  </a:schemeClr>
                </a:solidFill>
              </a:rPr>
              <a:t> </a:t>
            </a:r>
            <a:r>
              <a:rPr lang="en-US" sz="2400" dirty="0" err="1">
                <a:solidFill>
                  <a:schemeClr val="bg1">
                    <a:lumMod val="95000"/>
                  </a:schemeClr>
                </a:solidFill>
              </a:rPr>
              <a:t>đường</a:t>
            </a:r>
            <a:r>
              <a:rPr lang="en-US" sz="2400" dirty="0">
                <a:solidFill>
                  <a:schemeClr val="bg1">
                    <a:lumMod val="95000"/>
                  </a:schemeClr>
                </a:solidFill>
              </a:rPr>
              <a:t> </a:t>
            </a:r>
            <a:r>
              <a:rPr lang="en-US" sz="2400" dirty="0" err="1">
                <a:solidFill>
                  <a:schemeClr val="bg1">
                    <a:lumMod val="95000"/>
                  </a:schemeClr>
                </a:solidFill>
              </a:rPr>
              <a:t>truyền</a:t>
            </a:r>
            <a:r>
              <a:rPr lang="en-US" sz="2400" dirty="0">
                <a:solidFill>
                  <a:schemeClr val="bg1">
                    <a:lumMod val="95000"/>
                  </a:schemeClr>
                </a:solidFill>
              </a:rPr>
              <a:t> CAN</a:t>
            </a:r>
            <a:endParaRPr lang="en-US" sz="2400" b="1" dirty="0">
              <a:solidFill>
                <a:schemeClr val="bg1">
                  <a:lumMod val="95000"/>
                </a:schemeClr>
              </a:solidFill>
              <a:latin typeface="Times New Roman" panose="02020603050405020304" pitchFamily="18" charset="0"/>
              <a:cs typeface="Times New Roman" panose="02020603050405020304" pitchFamily="18" charset="0"/>
            </a:endParaRPr>
          </a:p>
          <a:p>
            <a:pPr marL="0" indent="0">
              <a:buNone/>
            </a:pP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266700" y="1318230"/>
            <a:ext cx="8610600" cy="954107"/>
          </a:xfrm>
          <a:prstGeom prst="rect">
            <a:avLst/>
          </a:prstGeom>
        </p:spPr>
        <p:txBody>
          <a:bodyPr wrap="square">
            <a:spAutoFit/>
          </a:bodyPr>
          <a:lstStyle/>
          <a:p>
            <a:r>
              <a:rPr 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1. </a:t>
            </a:r>
            <a:r>
              <a:rPr lang="pl-PL" sz="2800" b="1" dirty="0">
                <a:solidFill>
                  <a:srgbClr val="FF0000"/>
                </a:solidFill>
                <a:latin typeface="Times New Roman" panose="02020603050405020304" pitchFamily="18" charset="0"/>
                <a:cs typeface="Times New Roman" panose="02020603050405020304" pitchFamily="18" charset="0"/>
              </a:rPr>
              <a:t>Tổng quan về </a:t>
            </a:r>
            <a:r>
              <a:rPr lang="en-US" sz="2800" b="1" dirty="0" err="1">
                <a:solidFill>
                  <a:srgbClr val="FF0000"/>
                </a:solidFill>
                <a:latin typeface="Times New Roman" panose="02020603050405020304" pitchFamily="18" charset="0"/>
                <a:cs typeface="Times New Roman" panose="02020603050405020304" pitchFamily="18" charset="0"/>
              </a:rPr>
              <a:t>mạng</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giao</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tiếp</a:t>
            </a:r>
            <a:r>
              <a:rPr lang="en-US" sz="2800" b="1" dirty="0">
                <a:solidFill>
                  <a:srgbClr val="FF0000"/>
                </a:solidFill>
                <a:latin typeface="Times New Roman" panose="02020603050405020304" pitchFamily="18" charset="0"/>
                <a:cs typeface="Times New Roman" panose="02020603050405020304" pitchFamily="18" charset="0"/>
              </a:rPr>
              <a:t> CAN </a:t>
            </a:r>
            <a:r>
              <a:rPr lang="en-US" sz="2800" b="1" dirty="0" err="1">
                <a:solidFill>
                  <a:srgbClr val="FF0000"/>
                </a:solidFill>
                <a:latin typeface="Times New Roman" panose="02020603050405020304" pitchFamily="18" charset="0"/>
                <a:cs typeface="Times New Roman" panose="02020603050405020304" pitchFamily="18" charset="0"/>
              </a:rPr>
              <a:t>trên</a:t>
            </a:r>
            <a:r>
              <a:rPr lang="en-US" sz="2800" b="1" dirty="0">
                <a:solidFill>
                  <a:srgbClr val="FF0000"/>
                </a:solidFill>
                <a:latin typeface="Times New Roman" panose="02020603050405020304" pitchFamily="18" charset="0"/>
                <a:cs typeface="Times New Roman" panose="02020603050405020304" pitchFamily="18" charset="0"/>
              </a:rPr>
              <a:t> ô </a:t>
            </a:r>
            <a:r>
              <a:rPr lang="en-US" sz="2800" b="1" dirty="0" err="1">
                <a:solidFill>
                  <a:srgbClr val="FF0000"/>
                </a:solidFill>
                <a:latin typeface="Times New Roman" panose="02020603050405020304" pitchFamily="18" charset="0"/>
                <a:cs typeface="Times New Roman" panose="02020603050405020304" pitchFamily="18" charset="0"/>
              </a:rPr>
              <a:t>tô</a:t>
            </a:r>
            <a:endParaRPr lang="en-US" sz="2800" b="1" dirty="0">
              <a:solidFill>
                <a:srgbClr val="FF0000"/>
              </a:solidFill>
              <a:latin typeface="Times New Roman" panose="02020603050405020304" pitchFamily="18" charset="0"/>
              <a:cs typeface="Times New Roman" panose="02020603050405020304" pitchFamily="18" charset="0"/>
            </a:endParaRPr>
          </a:p>
          <a:p>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503" y="6172200"/>
            <a:ext cx="609600" cy="648146"/>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sp>
        <p:nvSpPr>
          <p:cNvPr id="7" name="Rectangle 6"/>
          <p:cNvSpPr/>
          <p:nvPr/>
        </p:nvSpPr>
        <p:spPr>
          <a:xfrm>
            <a:off x="152400" y="6268443"/>
            <a:ext cx="8610600" cy="523220"/>
          </a:xfrm>
          <a:prstGeom prst="rect">
            <a:avLst/>
          </a:prstGeom>
        </p:spPr>
        <p:txBody>
          <a:bodyPr wrap="square">
            <a:spAutoFit/>
          </a:bodyPr>
          <a:lstStyle/>
          <a:p>
            <a:pPr algn="ctr"/>
            <a:r>
              <a:rPr lang="en-US" sz="2800" dirty="0" err="1"/>
              <a:t>Sơ</a:t>
            </a:r>
            <a:r>
              <a:rPr lang="en-US" sz="2800" dirty="0"/>
              <a:t> </a:t>
            </a:r>
            <a:r>
              <a:rPr lang="en-US" sz="2800" dirty="0" err="1"/>
              <a:t>đồ</a:t>
            </a:r>
            <a:r>
              <a:rPr lang="en-US" sz="2800" dirty="0"/>
              <a:t> </a:t>
            </a:r>
            <a:r>
              <a:rPr lang="en-US" sz="2800" dirty="0" err="1"/>
              <a:t>tổng</a:t>
            </a:r>
            <a:r>
              <a:rPr lang="en-US" sz="2800" dirty="0"/>
              <a:t> </a:t>
            </a:r>
            <a:r>
              <a:rPr lang="en-US" sz="2800" dirty="0" err="1"/>
              <a:t>quát</a:t>
            </a:r>
            <a:r>
              <a:rPr lang="en-US" sz="2800" dirty="0"/>
              <a:t> </a:t>
            </a:r>
            <a:r>
              <a:rPr lang="en-US" sz="2800" dirty="0" err="1"/>
              <a:t>của</a:t>
            </a:r>
            <a:r>
              <a:rPr lang="en-US" sz="2800" dirty="0"/>
              <a:t> </a:t>
            </a:r>
            <a:r>
              <a:rPr lang="en-US" sz="2800" dirty="0" err="1"/>
              <a:t>đường</a:t>
            </a:r>
            <a:r>
              <a:rPr lang="en-US" sz="2800" dirty="0"/>
              <a:t> </a:t>
            </a:r>
            <a:r>
              <a:rPr lang="en-US" sz="2800" dirty="0" err="1"/>
              <a:t>truyền</a:t>
            </a:r>
            <a:r>
              <a:rPr lang="en-US" sz="2800" dirty="0"/>
              <a:t> CAN</a:t>
            </a:r>
            <a:endParaRPr lang="en-US" sz="2800" b="1" dirty="0">
              <a:solidFill>
                <a:srgbClr val="FF0000"/>
              </a:solidFill>
              <a:latin typeface="Times New Roman" panose="02020603050405020304" pitchFamily="18" charset="0"/>
              <a:cs typeface="Times New Roman" panose="02020603050405020304" pitchFamily="18" charset="0"/>
            </a:endParaRPr>
          </a:p>
        </p:txBody>
      </p:sp>
      <p:pic>
        <p:nvPicPr>
          <p:cNvPr id="8" name="Picture 7" descr="Sơ đồ tổng quát của đường truyền CAN">
            <a:hlinkClick r:id="rId4"/>
          </p:cNvPr>
          <p:cNvPicPr/>
          <p:nvPr/>
        </p:nvPicPr>
        <p:blipFill>
          <a:blip r:embed="rId5">
            <a:extLst>
              <a:ext uri="{28A0092B-C50C-407E-A947-70E740481C1C}">
                <a14:useLocalDpi xmlns:a14="http://schemas.microsoft.com/office/drawing/2010/main" val="0"/>
              </a:ext>
            </a:extLst>
          </a:blip>
          <a:srcRect/>
          <a:stretch>
            <a:fillRect/>
          </a:stretch>
        </p:blipFill>
        <p:spPr bwMode="auto">
          <a:xfrm>
            <a:off x="-19318" y="862590"/>
            <a:ext cx="9144000" cy="5995410"/>
          </a:xfrm>
          <a:prstGeom prst="rect">
            <a:avLst/>
          </a:prstGeom>
          <a:noFill/>
          <a:ln>
            <a:noFill/>
          </a:ln>
        </p:spPr>
      </p:pic>
    </p:spTree>
    <p:extLst>
      <p:ext uri="{BB962C8B-B14F-4D97-AF65-F5344CB8AC3E}">
        <p14:creationId xmlns:p14="http://schemas.microsoft.com/office/powerpoint/2010/main" val="2769420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185738" y="-153988"/>
            <a:ext cx="9144000" cy="990601"/>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eaLnBrk="1" hangingPunct="1">
              <a:defRPr/>
            </a:pPr>
            <a:r>
              <a:rPr lang="en-US" sz="2600" b="1">
                <a:solidFill>
                  <a:schemeClr val="bg1"/>
                </a:solidFill>
                <a:latin typeface="Times New Roman" panose="02020603050405020304" pitchFamily="18" charset="0"/>
                <a:cs typeface="Times New Roman" panose="02020603050405020304" pitchFamily="18" charset="0"/>
              </a:rPr>
              <a:t>PHẦN 2: </a:t>
            </a:r>
            <a:r>
              <a:rPr lang="en-US" sz="2600" b="1" dirty="0">
                <a:solidFill>
                  <a:schemeClr val="bg1"/>
                </a:solidFill>
                <a:latin typeface="Times New Roman" panose="02020603050405020304" pitchFamily="18" charset="0"/>
                <a:cs typeface="Times New Roman" panose="02020603050405020304" pitchFamily="18" charset="0"/>
              </a:rPr>
              <a:t>TỔNG QUAN VẤN ĐỀ NGHIÊN CỨU</a:t>
            </a:r>
          </a:p>
        </p:txBody>
      </p:sp>
      <p:sp>
        <p:nvSpPr>
          <p:cNvPr id="40963" name="Rectangle 1"/>
          <p:cNvSpPr>
            <a:spLocks noChangeArrowheads="1"/>
          </p:cNvSpPr>
          <p:nvPr/>
        </p:nvSpPr>
        <p:spPr bwMode="auto">
          <a:xfrm>
            <a:off x="0" y="1027113"/>
            <a:ext cx="88773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2. </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1 </a:t>
            </a:r>
            <a:r>
              <a:rPr lang="en-US" altLang="en-US" sz="2800" b="1" dirty="0" err="1" smtClean="0">
                <a:solidFill>
                  <a:srgbClr val="FF0000"/>
                </a:solidFill>
                <a:ea typeface="Calibri" panose="020F0502020204030204" pitchFamily="34" charset="0"/>
                <a:cs typeface="Times New Roman" panose="02020603050405020304" pitchFamily="18" charset="0"/>
              </a:rPr>
              <a:t>Tình</a:t>
            </a:r>
            <a:r>
              <a:rPr lang="en-US" altLang="en-US" sz="2800" b="1" dirty="0" smtClean="0">
                <a:solidFill>
                  <a:srgbClr val="FF0000"/>
                </a:solidFill>
                <a:ea typeface="Calibri" panose="020F0502020204030204" pitchFamily="34" charset="0"/>
                <a:cs typeface="Times New Roman" panose="02020603050405020304" pitchFamily="18" charset="0"/>
              </a:rPr>
              <a:t> </a:t>
            </a:r>
            <a:r>
              <a:rPr lang="en-US" altLang="en-US" sz="2800" b="1" dirty="0" err="1">
                <a:solidFill>
                  <a:srgbClr val="FF0000"/>
                </a:solidFill>
                <a:ea typeface="Calibri" panose="020F0502020204030204" pitchFamily="34" charset="0"/>
                <a:cs typeface="Times New Roman" panose="02020603050405020304" pitchFamily="18" charset="0"/>
              </a:rPr>
              <a:t>hình</a:t>
            </a:r>
            <a:r>
              <a:rPr lang="en-US" altLang="en-US" sz="2800" b="1" dirty="0">
                <a:solidFill>
                  <a:srgbClr val="FF0000"/>
                </a:solidFill>
                <a:ea typeface="Calibri" panose="020F0502020204030204" pitchFamily="34" charset="0"/>
                <a:cs typeface="Times New Roman" panose="02020603050405020304" pitchFamily="18" charset="0"/>
              </a:rPr>
              <a:t> </a:t>
            </a:r>
            <a:r>
              <a:rPr lang="en-US" altLang="en-US" sz="2800" b="1" dirty="0" err="1">
                <a:solidFill>
                  <a:srgbClr val="FF0000"/>
                </a:solidFill>
                <a:ea typeface="Calibri" panose="020F0502020204030204" pitchFamily="34" charset="0"/>
                <a:cs typeface="Times New Roman" panose="02020603050405020304" pitchFamily="18" charset="0"/>
              </a:rPr>
              <a:t>nghiên</a:t>
            </a:r>
            <a:r>
              <a:rPr lang="en-US" altLang="en-US" sz="2800" b="1" dirty="0">
                <a:solidFill>
                  <a:srgbClr val="FF0000"/>
                </a:solidFill>
                <a:ea typeface="Calibri" panose="020F0502020204030204" pitchFamily="34" charset="0"/>
                <a:cs typeface="Times New Roman" panose="02020603050405020304" pitchFamily="18" charset="0"/>
              </a:rPr>
              <a:t> </a:t>
            </a:r>
            <a:r>
              <a:rPr lang="en-US" altLang="en-US" sz="2800" b="1" dirty="0" err="1">
                <a:solidFill>
                  <a:srgbClr val="FF0000"/>
                </a:solidFill>
                <a:ea typeface="Calibri" panose="020F0502020204030204" pitchFamily="34" charset="0"/>
                <a:cs typeface="Times New Roman" panose="02020603050405020304" pitchFamily="18" charset="0"/>
              </a:rPr>
              <a:t>cứu</a:t>
            </a:r>
            <a:r>
              <a:rPr lang="en-US" altLang="en-US" sz="2800" b="1" dirty="0">
                <a:solidFill>
                  <a:srgbClr val="FF0000"/>
                </a:solidFill>
                <a:ea typeface="Calibri" panose="020F0502020204030204" pitchFamily="34" charset="0"/>
                <a:cs typeface="Times New Roman" panose="02020603050405020304" pitchFamily="18" charset="0"/>
              </a:rPr>
              <a:t> </a:t>
            </a:r>
            <a:r>
              <a:rPr lang="en-US" altLang="en-US" sz="2800" b="1" dirty="0" err="1">
                <a:solidFill>
                  <a:srgbClr val="FF0000"/>
                </a:solidFill>
                <a:ea typeface="Calibri" panose="020F0502020204030204" pitchFamily="34" charset="0"/>
                <a:cs typeface="Times New Roman" panose="02020603050405020304" pitchFamily="18" charset="0"/>
              </a:rPr>
              <a:t>trong</a:t>
            </a:r>
            <a:r>
              <a:rPr lang="en-US" altLang="en-US" sz="2800" b="1" dirty="0">
                <a:solidFill>
                  <a:srgbClr val="FF0000"/>
                </a:solidFill>
                <a:ea typeface="Calibri" panose="020F0502020204030204" pitchFamily="34" charset="0"/>
                <a:cs typeface="Times New Roman" panose="02020603050405020304" pitchFamily="18" charset="0"/>
              </a:rPr>
              <a:t> </a:t>
            </a:r>
            <a:r>
              <a:rPr lang="en-US" altLang="en-US" sz="2800" b="1" dirty="0" err="1">
                <a:solidFill>
                  <a:srgbClr val="FF0000"/>
                </a:solidFill>
                <a:ea typeface="Calibri" panose="020F0502020204030204" pitchFamily="34" charset="0"/>
                <a:cs typeface="Times New Roman" panose="02020603050405020304" pitchFamily="18" charset="0"/>
              </a:rPr>
              <a:t>nước</a:t>
            </a:r>
            <a:endPar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950" y="6172200"/>
            <a:ext cx="609600" cy="647700"/>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nchor="ctr"/>
          <a:lstStyle/>
          <a:p>
            <a:pPr algn="ctr" eaLnBrk="1" hangingPunct="1">
              <a:defRPr/>
            </a:pPr>
            <a:endParaRPr lang="en-US"/>
          </a:p>
        </p:txBody>
      </p:sp>
      <p:sp>
        <p:nvSpPr>
          <p:cNvPr id="40965" name="Rectangle 5"/>
          <p:cNvSpPr>
            <a:spLocks noChangeArrowheads="1"/>
          </p:cNvSpPr>
          <p:nvPr/>
        </p:nvSpPr>
        <p:spPr bwMode="auto">
          <a:xfrm>
            <a:off x="609600" y="1685925"/>
            <a:ext cx="8034338" cy="395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indent="347663" algn="just"/>
            <a:r>
              <a:rPr lang="en-US" sz="2400" dirty="0" err="1"/>
              <a:t>Trong</a:t>
            </a:r>
            <a:r>
              <a:rPr lang="en-US" sz="2400" dirty="0"/>
              <a:t> </a:t>
            </a:r>
            <a:r>
              <a:rPr lang="en-US" sz="2400" dirty="0" err="1"/>
              <a:t>những</a:t>
            </a:r>
            <a:r>
              <a:rPr lang="en-US" sz="2400" dirty="0"/>
              <a:t> </a:t>
            </a:r>
            <a:r>
              <a:rPr lang="en-US" sz="2400" dirty="0" err="1"/>
              <a:t>năm</a:t>
            </a:r>
            <a:r>
              <a:rPr lang="en-US" sz="2400" dirty="0"/>
              <a:t> </a:t>
            </a:r>
            <a:r>
              <a:rPr lang="en-US" sz="2400" dirty="0" err="1"/>
              <a:t>gần</a:t>
            </a:r>
            <a:r>
              <a:rPr lang="en-US" sz="2400" dirty="0"/>
              <a:t> </a:t>
            </a:r>
            <a:r>
              <a:rPr lang="en-US" sz="2400" dirty="0" err="1"/>
              <a:t>đây</a:t>
            </a:r>
            <a:r>
              <a:rPr lang="en-US" sz="2400" dirty="0"/>
              <a:t>, </a:t>
            </a:r>
            <a:r>
              <a:rPr lang="en-US" sz="2400" dirty="0" err="1"/>
              <a:t>các</a:t>
            </a:r>
            <a:r>
              <a:rPr lang="en-US" sz="2400" dirty="0"/>
              <a:t> </a:t>
            </a:r>
            <a:r>
              <a:rPr lang="en-US" sz="2400" dirty="0" err="1"/>
              <a:t>dòng</a:t>
            </a:r>
            <a:r>
              <a:rPr lang="en-US" sz="2400" dirty="0"/>
              <a:t> </a:t>
            </a:r>
            <a:r>
              <a:rPr lang="en-US" sz="2400" dirty="0" err="1"/>
              <a:t>xe</a:t>
            </a:r>
            <a:r>
              <a:rPr lang="en-US" sz="2400" dirty="0"/>
              <a:t> </a:t>
            </a:r>
            <a:r>
              <a:rPr lang="en-US" sz="2400" dirty="0" err="1"/>
              <a:t>cao</a:t>
            </a:r>
            <a:r>
              <a:rPr lang="en-US" sz="2400" dirty="0"/>
              <a:t> </a:t>
            </a:r>
            <a:r>
              <a:rPr lang="en-US" sz="2400" dirty="0" err="1"/>
              <a:t>cấp</a:t>
            </a:r>
            <a:r>
              <a:rPr lang="en-US" sz="2400" dirty="0"/>
              <a:t> </a:t>
            </a:r>
            <a:r>
              <a:rPr lang="en-US" sz="2400" dirty="0" err="1"/>
              <a:t>được</a:t>
            </a:r>
            <a:r>
              <a:rPr lang="en-US" sz="2400" dirty="0"/>
              <a:t> </a:t>
            </a:r>
            <a:r>
              <a:rPr lang="en-US" sz="2400" dirty="0" err="1"/>
              <a:t>nhập</a:t>
            </a:r>
            <a:r>
              <a:rPr lang="en-US" sz="2400" dirty="0"/>
              <a:t> </a:t>
            </a:r>
            <a:r>
              <a:rPr lang="en-US" sz="2400" dirty="0" err="1"/>
              <a:t>vào</a:t>
            </a:r>
            <a:r>
              <a:rPr lang="en-US" sz="2400" dirty="0"/>
              <a:t> </a:t>
            </a:r>
            <a:r>
              <a:rPr lang="en-US" sz="2400" dirty="0" err="1"/>
              <a:t>Việt</a:t>
            </a:r>
            <a:r>
              <a:rPr lang="en-US" sz="2400" dirty="0"/>
              <a:t> Nam </a:t>
            </a:r>
            <a:r>
              <a:rPr lang="en-US" sz="2400" dirty="0" err="1"/>
              <a:t>ngày</a:t>
            </a:r>
            <a:r>
              <a:rPr lang="en-US" sz="2400" dirty="0"/>
              <a:t> </a:t>
            </a:r>
            <a:r>
              <a:rPr lang="en-US" sz="2400" dirty="0" err="1"/>
              <a:t>càng</a:t>
            </a:r>
            <a:r>
              <a:rPr lang="en-US" sz="2400" dirty="0"/>
              <a:t> </a:t>
            </a:r>
            <a:r>
              <a:rPr lang="en-US" sz="2400" dirty="0" err="1"/>
              <a:t>tăng</a:t>
            </a:r>
            <a:r>
              <a:rPr lang="en-US" sz="2400" dirty="0"/>
              <a:t>. Do </a:t>
            </a:r>
            <a:r>
              <a:rPr lang="en-US" sz="2400" dirty="0" err="1"/>
              <a:t>đó</a:t>
            </a:r>
            <a:r>
              <a:rPr lang="en-US" sz="2400" dirty="0"/>
              <a:t> </a:t>
            </a:r>
            <a:r>
              <a:rPr lang="en-US" sz="2400" dirty="0" err="1"/>
              <a:t>nhu</a:t>
            </a:r>
            <a:r>
              <a:rPr lang="en-US" sz="2400" dirty="0"/>
              <a:t> </a:t>
            </a:r>
            <a:r>
              <a:rPr lang="en-US" sz="2400" dirty="0" err="1"/>
              <a:t>cầu</a:t>
            </a:r>
            <a:r>
              <a:rPr lang="en-US" sz="2400" dirty="0"/>
              <a:t> </a:t>
            </a:r>
            <a:r>
              <a:rPr lang="en-US" sz="2400" dirty="0" err="1"/>
              <a:t>nguồn</a:t>
            </a:r>
            <a:r>
              <a:rPr lang="en-US" sz="2400" dirty="0"/>
              <a:t> </a:t>
            </a:r>
            <a:r>
              <a:rPr lang="en-US" sz="2400" dirty="0" err="1"/>
              <a:t>nhân</a:t>
            </a:r>
            <a:r>
              <a:rPr lang="en-US" sz="2400" dirty="0"/>
              <a:t> </a:t>
            </a:r>
            <a:r>
              <a:rPr lang="en-US" sz="2400" dirty="0" err="1"/>
              <a:t>lực</a:t>
            </a:r>
            <a:r>
              <a:rPr lang="en-US" sz="2400" dirty="0"/>
              <a:t> </a:t>
            </a:r>
            <a:r>
              <a:rPr lang="en-US" sz="2400" dirty="0" err="1"/>
              <a:t>có</a:t>
            </a:r>
            <a:r>
              <a:rPr lang="en-US" sz="2400" dirty="0"/>
              <a:t> </a:t>
            </a:r>
            <a:r>
              <a:rPr lang="en-US" sz="2400" dirty="0" err="1"/>
              <a:t>khả</a:t>
            </a:r>
            <a:r>
              <a:rPr lang="en-US" sz="2400" dirty="0"/>
              <a:t> </a:t>
            </a:r>
            <a:r>
              <a:rPr lang="en-US" sz="2400" dirty="0" err="1"/>
              <a:t>năng</a:t>
            </a:r>
            <a:r>
              <a:rPr lang="en-US" sz="2400" dirty="0"/>
              <a:t> </a:t>
            </a:r>
            <a:r>
              <a:rPr lang="en-US" sz="2400" dirty="0" err="1"/>
              <a:t>sửa</a:t>
            </a:r>
            <a:r>
              <a:rPr lang="en-US" sz="2400" dirty="0"/>
              <a:t> </a:t>
            </a:r>
            <a:r>
              <a:rPr lang="en-US" sz="2400" dirty="0" err="1"/>
              <a:t>chữa</a:t>
            </a:r>
            <a:r>
              <a:rPr lang="en-US" sz="2400" dirty="0"/>
              <a:t> </a:t>
            </a:r>
            <a:r>
              <a:rPr lang="en-US" sz="2400" dirty="0" err="1"/>
              <a:t>các</a:t>
            </a:r>
            <a:r>
              <a:rPr lang="en-US" sz="2400" dirty="0"/>
              <a:t> </a:t>
            </a:r>
            <a:r>
              <a:rPr lang="en-US" sz="2400" dirty="0" err="1"/>
              <a:t>hệ</a:t>
            </a:r>
            <a:r>
              <a:rPr lang="en-US" sz="2400" dirty="0"/>
              <a:t> </a:t>
            </a:r>
            <a:r>
              <a:rPr lang="en-US" sz="2400" dirty="0" err="1"/>
              <a:t>thống</a:t>
            </a:r>
            <a:r>
              <a:rPr lang="en-US" sz="2400" dirty="0"/>
              <a:t> </a:t>
            </a:r>
            <a:r>
              <a:rPr lang="en-US" sz="2400" dirty="0" err="1"/>
              <a:t>điện</a:t>
            </a:r>
            <a:r>
              <a:rPr lang="en-US" sz="2400" dirty="0"/>
              <a:t> </a:t>
            </a:r>
            <a:r>
              <a:rPr lang="en-US" sz="2400" dirty="0" err="1"/>
              <a:t>trên</a:t>
            </a:r>
            <a:r>
              <a:rPr lang="en-US" sz="2400" dirty="0"/>
              <a:t> </a:t>
            </a:r>
            <a:r>
              <a:rPr lang="en-US" sz="2400" dirty="0" err="1"/>
              <a:t>các</a:t>
            </a:r>
            <a:r>
              <a:rPr lang="en-US" sz="2400" dirty="0"/>
              <a:t> </a:t>
            </a:r>
            <a:r>
              <a:rPr lang="en-US" sz="2400" dirty="0" err="1"/>
              <a:t>xe</a:t>
            </a:r>
            <a:r>
              <a:rPr lang="en-US" sz="2400" dirty="0"/>
              <a:t> </a:t>
            </a:r>
            <a:r>
              <a:rPr lang="en-US" sz="2400" dirty="0" err="1"/>
              <a:t>đời</a:t>
            </a:r>
            <a:r>
              <a:rPr lang="en-US" sz="2400" dirty="0"/>
              <a:t> </a:t>
            </a:r>
            <a:r>
              <a:rPr lang="en-US" sz="2400" dirty="0" err="1"/>
              <a:t>mới</a:t>
            </a:r>
            <a:r>
              <a:rPr lang="en-US" sz="2400" dirty="0"/>
              <a:t> </a:t>
            </a:r>
            <a:r>
              <a:rPr lang="en-US" sz="2400" dirty="0" err="1"/>
              <a:t>hiện</a:t>
            </a:r>
            <a:r>
              <a:rPr lang="en-US" sz="2400" dirty="0"/>
              <a:t> nay </a:t>
            </a:r>
            <a:r>
              <a:rPr lang="en-US" sz="2400" dirty="0" err="1"/>
              <a:t>rất</a:t>
            </a:r>
            <a:r>
              <a:rPr lang="en-US" sz="2400" dirty="0"/>
              <a:t> </a:t>
            </a:r>
            <a:r>
              <a:rPr lang="en-US" sz="2400" dirty="0" err="1"/>
              <a:t>nhiều</a:t>
            </a:r>
            <a:r>
              <a:rPr lang="en-US" sz="2400" dirty="0"/>
              <a:t>. </a:t>
            </a:r>
            <a:endParaRPr lang="en-US" sz="2400" dirty="0" smtClean="0"/>
          </a:p>
          <a:p>
            <a:pPr indent="347663" algn="just"/>
            <a:r>
              <a:rPr lang="en-US" sz="2400" dirty="0" err="1" smtClean="0"/>
              <a:t>Việc</a:t>
            </a:r>
            <a:r>
              <a:rPr lang="en-US" sz="2400" dirty="0" smtClean="0"/>
              <a:t> </a:t>
            </a:r>
            <a:r>
              <a:rPr lang="en-US" sz="2400" dirty="0" err="1"/>
              <a:t>này</a:t>
            </a:r>
            <a:r>
              <a:rPr lang="en-US" sz="2400" dirty="0"/>
              <a:t> </a:t>
            </a:r>
            <a:r>
              <a:rPr lang="en-US" sz="2400" dirty="0" err="1"/>
              <a:t>đòi</a:t>
            </a:r>
            <a:r>
              <a:rPr lang="en-US" sz="2400" dirty="0"/>
              <a:t> </a:t>
            </a:r>
            <a:r>
              <a:rPr lang="en-US" sz="2400" dirty="0" err="1"/>
              <a:t>hỏi</a:t>
            </a:r>
            <a:r>
              <a:rPr lang="en-US" sz="2400" dirty="0"/>
              <a:t> </a:t>
            </a:r>
            <a:r>
              <a:rPr lang="en-US" sz="2400" dirty="0" err="1"/>
              <a:t>các</a:t>
            </a:r>
            <a:r>
              <a:rPr lang="en-US" sz="2400" dirty="0"/>
              <a:t> </a:t>
            </a:r>
            <a:r>
              <a:rPr lang="en-US" sz="2400" dirty="0" err="1"/>
              <a:t>trường</a:t>
            </a:r>
            <a:r>
              <a:rPr lang="en-US" sz="2400" dirty="0"/>
              <a:t> </a:t>
            </a:r>
            <a:r>
              <a:rPr lang="en-US" sz="2400" dirty="0" err="1"/>
              <a:t>đào</a:t>
            </a:r>
            <a:r>
              <a:rPr lang="en-US" sz="2400" dirty="0"/>
              <a:t> </a:t>
            </a:r>
            <a:r>
              <a:rPr lang="en-US" sz="2400" dirty="0" err="1"/>
              <a:t>tào</a:t>
            </a:r>
            <a:r>
              <a:rPr lang="en-US" sz="2400" dirty="0"/>
              <a:t> </a:t>
            </a:r>
            <a:r>
              <a:rPr lang="en-US" sz="2400" dirty="0" err="1"/>
              <a:t>nghề</a:t>
            </a:r>
            <a:r>
              <a:rPr lang="en-US" sz="2400" dirty="0"/>
              <a:t> </a:t>
            </a:r>
            <a:r>
              <a:rPr lang="en-US" sz="2400" dirty="0" err="1"/>
              <a:t>cần</a:t>
            </a:r>
            <a:r>
              <a:rPr lang="en-US" sz="2400" dirty="0"/>
              <a:t> </a:t>
            </a:r>
            <a:r>
              <a:rPr lang="en-US" sz="2400" dirty="0" err="1"/>
              <a:t>phải</a:t>
            </a:r>
            <a:r>
              <a:rPr lang="en-US" sz="2400" dirty="0"/>
              <a:t> </a:t>
            </a:r>
            <a:r>
              <a:rPr lang="en-US" sz="2400" dirty="0" err="1"/>
              <a:t>cập</a:t>
            </a:r>
            <a:r>
              <a:rPr lang="en-US" sz="2400" dirty="0"/>
              <a:t> </a:t>
            </a:r>
            <a:r>
              <a:rPr lang="en-US" sz="2400" dirty="0" err="1"/>
              <a:t>nhật</a:t>
            </a:r>
            <a:r>
              <a:rPr lang="en-US" sz="2400" dirty="0"/>
              <a:t> </a:t>
            </a:r>
            <a:r>
              <a:rPr lang="en-US" sz="2400" dirty="0" err="1"/>
              <a:t>để</a:t>
            </a:r>
            <a:r>
              <a:rPr lang="en-US" sz="2400" dirty="0"/>
              <a:t> </a:t>
            </a:r>
            <a:r>
              <a:rPr lang="en-US" sz="2400" dirty="0" err="1"/>
              <a:t>sinh</a:t>
            </a:r>
            <a:r>
              <a:rPr lang="en-US" sz="2400" dirty="0"/>
              <a:t> </a:t>
            </a:r>
            <a:r>
              <a:rPr lang="en-US" sz="2400" dirty="0" err="1"/>
              <a:t>viên</a:t>
            </a:r>
            <a:r>
              <a:rPr lang="en-US" sz="2400" dirty="0"/>
              <a:t> </a:t>
            </a:r>
            <a:r>
              <a:rPr lang="en-US" sz="2400" dirty="0" err="1"/>
              <a:t>ra</a:t>
            </a:r>
            <a:r>
              <a:rPr lang="en-US" sz="2400" dirty="0"/>
              <a:t> </a:t>
            </a:r>
            <a:r>
              <a:rPr lang="en-US" sz="2400" dirty="0" err="1"/>
              <a:t>trường</a:t>
            </a:r>
            <a:r>
              <a:rPr lang="en-US" sz="2400" dirty="0"/>
              <a:t> </a:t>
            </a:r>
            <a:r>
              <a:rPr lang="en-US" sz="2400" dirty="0" err="1"/>
              <a:t>có</a:t>
            </a:r>
            <a:r>
              <a:rPr lang="en-US" sz="2400" dirty="0"/>
              <a:t> </a:t>
            </a:r>
            <a:r>
              <a:rPr lang="en-US" sz="2400" dirty="0" err="1"/>
              <a:t>thể</a:t>
            </a:r>
            <a:r>
              <a:rPr lang="en-US" sz="2400" dirty="0"/>
              <a:t> </a:t>
            </a:r>
            <a:r>
              <a:rPr lang="en-US" sz="2400" dirty="0" err="1"/>
              <a:t>nhanh</a:t>
            </a:r>
            <a:r>
              <a:rPr lang="en-US" sz="2400" dirty="0"/>
              <a:t> </a:t>
            </a:r>
            <a:r>
              <a:rPr lang="en-US" sz="2400" dirty="0" err="1"/>
              <a:t>chóng</a:t>
            </a:r>
            <a:r>
              <a:rPr lang="en-US" sz="2400" dirty="0"/>
              <a:t> </a:t>
            </a:r>
            <a:r>
              <a:rPr lang="en-US" sz="2400" dirty="0" err="1"/>
              <a:t>thích</a:t>
            </a:r>
            <a:r>
              <a:rPr lang="en-US" sz="2400" dirty="0"/>
              <a:t> </a:t>
            </a:r>
            <a:r>
              <a:rPr lang="en-US" sz="2400" dirty="0" err="1"/>
              <a:t>ứng</a:t>
            </a:r>
            <a:r>
              <a:rPr lang="en-US" sz="2400" dirty="0"/>
              <a:t> </a:t>
            </a:r>
            <a:r>
              <a:rPr lang="en-US" sz="2400" dirty="0" err="1"/>
              <a:t>và</a:t>
            </a:r>
            <a:r>
              <a:rPr lang="en-US" sz="2400" dirty="0"/>
              <a:t> </a:t>
            </a:r>
            <a:r>
              <a:rPr lang="en-US" sz="2400" dirty="0" err="1"/>
              <a:t>tiếp</a:t>
            </a:r>
            <a:r>
              <a:rPr lang="en-US" sz="2400" dirty="0"/>
              <a:t> </a:t>
            </a:r>
            <a:r>
              <a:rPr lang="en-US" sz="2400" dirty="0" err="1"/>
              <a:t>cận</a:t>
            </a:r>
            <a:r>
              <a:rPr lang="en-US" sz="2400" dirty="0"/>
              <a:t> </a:t>
            </a:r>
            <a:r>
              <a:rPr lang="en-US" sz="2400" dirty="0" err="1"/>
              <a:t>nhữn</a:t>
            </a:r>
            <a:r>
              <a:rPr lang="en-US" sz="2400" dirty="0"/>
              <a:t> </a:t>
            </a:r>
            <a:r>
              <a:rPr lang="en-US" sz="2400" dirty="0" err="1"/>
              <a:t>công</a:t>
            </a:r>
            <a:r>
              <a:rPr lang="en-US" sz="2400" dirty="0"/>
              <a:t> </a:t>
            </a:r>
            <a:r>
              <a:rPr lang="en-US" sz="2400" dirty="0" err="1"/>
              <a:t>nghệ</a:t>
            </a:r>
            <a:r>
              <a:rPr lang="en-US" sz="2400" dirty="0"/>
              <a:t> </a:t>
            </a:r>
            <a:r>
              <a:rPr lang="en-US" sz="2400" dirty="0" err="1"/>
              <a:t>mới</a:t>
            </a:r>
            <a:r>
              <a:rPr lang="en-US" sz="2400" dirty="0"/>
              <a:t> </a:t>
            </a:r>
            <a:r>
              <a:rPr lang="en-US" sz="2400" dirty="0" err="1"/>
              <a:t>trên</a:t>
            </a:r>
            <a:r>
              <a:rPr lang="en-US" sz="2400" dirty="0"/>
              <a:t> </a:t>
            </a:r>
            <a:r>
              <a:rPr lang="en-US" sz="2400" dirty="0" err="1"/>
              <a:t>các</a:t>
            </a:r>
            <a:r>
              <a:rPr lang="en-US" sz="2400" dirty="0"/>
              <a:t> </a:t>
            </a:r>
            <a:r>
              <a:rPr lang="en-US" sz="2400" dirty="0" err="1"/>
              <a:t>dòng</a:t>
            </a:r>
            <a:r>
              <a:rPr lang="en-US" sz="2400" dirty="0"/>
              <a:t> </a:t>
            </a:r>
            <a:r>
              <a:rPr lang="en-US" sz="2400" dirty="0" err="1"/>
              <a:t>xe</a:t>
            </a:r>
            <a:r>
              <a:rPr lang="en-US" sz="2400" dirty="0"/>
              <a:t> </a:t>
            </a:r>
            <a:r>
              <a:rPr lang="en-US" sz="2400" dirty="0" err="1"/>
              <a:t>mới</a:t>
            </a:r>
            <a:r>
              <a:rPr lang="en-US" sz="2400" dirty="0"/>
              <a:t>. </a:t>
            </a:r>
            <a:r>
              <a:rPr lang="en-US" sz="2400" dirty="0" err="1"/>
              <a:t>Tại</a:t>
            </a:r>
            <a:r>
              <a:rPr lang="en-US" sz="2400" dirty="0"/>
              <a:t> </a:t>
            </a:r>
            <a:r>
              <a:rPr lang="en-US" sz="2400" dirty="0" err="1"/>
              <a:t>các</a:t>
            </a:r>
            <a:r>
              <a:rPr lang="en-US" sz="2400" dirty="0"/>
              <a:t> </a:t>
            </a:r>
            <a:r>
              <a:rPr lang="en-US" sz="2400" dirty="0" err="1"/>
              <a:t>trường</a:t>
            </a:r>
            <a:r>
              <a:rPr lang="en-US" sz="2400" dirty="0"/>
              <a:t> </a:t>
            </a:r>
            <a:r>
              <a:rPr lang="en-US" sz="2400" dirty="0" err="1"/>
              <a:t>nghề</a:t>
            </a:r>
            <a:r>
              <a:rPr lang="en-US" sz="2400" dirty="0"/>
              <a:t> </a:t>
            </a:r>
            <a:r>
              <a:rPr lang="en-US" sz="2400" dirty="0" err="1"/>
              <a:t>hiện</a:t>
            </a:r>
            <a:r>
              <a:rPr lang="en-US" sz="2400" dirty="0"/>
              <a:t> nay, </a:t>
            </a:r>
            <a:r>
              <a:rPr lang="en-US" sz="2400" dirty="0" err="1"/>
              <a:t>các</a:t>
            </a:r>
            <a:r>
              <a:rPr lang="en-US" sz="2400" dirty="0"/>
              <a:t> </a:t>
            </a:r>
            <a:r>
              <a:rPr lang="en-US" sz="2400" dirty="0" err="1"/>
              <a:t>mô</a:t>
            </a:r>
            <a:r>
              <a:rPr lang="en-US" sz="2400" dirty="0"/>
              <a:t> </a:t>
            </a:r>
            <a:r>
              <a:rPr lang="en-US" sz="2400" dirty="0" err="1"/>
              <a:t>hình</a:t>
            </a:r>
            <a:r>
              <a:rPr lang="en-US" sz="2400" dirty="0"/>
              <a:t> </a:t>
            </a:r>
            <a:r>
              <a:rPr lang="en-US" sz="2400" dirty="0" err="1"/>
              <a:t>hệ</a:t>
            </a:r>
            <a:r>
              <a:rPr lang="en-US" sz="2400" dirty="0"/>
              <a:t> </a:t>
            </a:r>
            <a:r>
              <a:rPr lang="en-US" sz="2400" dirty="0" err="1"/>
              <a:t>thống</a:t>
            </a:r>
            <a:r>
              <a:rPr lang="en-US" sz="2400" dirty="0"/>
              <a:t> </a:t>
            </a:r>
            <a:r>
              <a:rPr lang="en-US" sz="2400" dirty="0" err="1"/>
              <a:t>điện</a:t>
            </a:r>
            <a:r>
              <a:rPr lang="en-US" sz="2400" dirty="0"/>
              <a:t> ô </a:t>
            </a:r>
            <a:r>
              <a:rPr lang="en-US" sz="2400" dirty="0" err="1"/>
              <a:t>tô</a:t>
            </a:r>
            <a:r>
              <a:rPr lang="en-US" sz="2400" dirty="0"/>
              <a:t> </a:t>
            </a:r>
            <a:r>
              <a:rPr lang="en-US" sz="2400" dirty="0" err="1"/>
              <a:t>chưa</a:t>
            </a:r>
            <a:r>
              <a:rPr lang="en-US" sz="2400" dirty="0"/>
              <a:t> </a:t>
            </a:r>
            <a:r>
              <a:rPr lang="en-US" sz="2400" dirty="0" err="1"/>
              <a:t>được</a:t>
            </a:r>
            <a:r>
              <a:rPr lang="en-US" sz="2400" dirty="0"/>
              <a:t> </a:t>
            </a:r>
            <a:r>
              <a:rPr lang="en-US" sz="2400" dirty="0" err="1"/>
              <a:t>trang</a:t>
            </a:r>
            <a:r>
              <a:rPr lang="en-US" sz="2400" dirty="0"/>
              <a:t> </a:t>
            </a:r>
            <a:r>
              <a:rPr lang="en-US" sz="2400" dirty="0" err="1"/>
              <a:t>bị</a:t>
            </a:r>
            <a:r>
              <a:rPr lang="en-US" sz="2400" dirty="0"/>
              <a:t> </a:t>
            </a:r>
            <a:r>
              <a:rPr lang="en-US" sz="2400" dirty="0" err="1"/>
              <a:t>mạng</a:t>
            </a:r>
            <a:r>
              <a:rPr lang="en-US" sz="2400" dirty="0"/>
              <a:t> </a:t>
            </a:r>
            <a:r>
              <a:rPr lang="en-US" sz="2400" dirty="0" err="1"/>
              <a:t>giao</a:t>
            </a:r>
            <a:r>
              <a:rPr lang="en-US" sz="2400" dirty="0"/>
              <a:t> </a:t>
            </a:r>
            <a:r>
              <a:rPr lang="en-US" sz="2400" dirty="0" err="1"/>
              <a:t>tiếp</a:t>
            </a:r>
            <a:r>
              <a:rPr lang="en-US" sz="2400" dirty="0"/>
              <a:t> CAN.</a:t>
            </a:r>
          </a:p>
          <a:p>
            <a:pPr algn="just" eaLnBrk="1" hangingPunct="1">
              <a:lnSpc>
                <a:spcPct val="150000"/>
              </a:lnSpc>
              <a:spcBef>
                <a:spcPts val="400"/>
              </a:spcBef>
              <a:spcAft>
                <a:spcPts val="400"/>
              </a:spcAft>
            </a:pPr>
            <a:endParaRPr lang="en-US" altLang="en-US" sz="2400" dirty="0">
              <a:solidFill>
                <a:srgbClr val="0D830D"/>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30936560"/>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185738" y="-153988"/>
            <a:ext cx="9144000" cy="990601"/>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eaLnBrk="1" hangingPunct="1">
              <a:defRPr/>
            </a:pPr>
            <a:r>
              <a:rPr lang="en-US" sz="2600" b="1" dirty="0">
                <a:solidFill>
                  <a:schemeClr val="bg1"/>
                </a:solidFill>
                <a:latin typeface="Times New Roman" panose="02020603050405020304" pitchFamily="18" charset="0"/>
                <a:cs typeface="Times New Roman" panose="02020603050405020304" pitchFamily="18" charset="0"/>
              </a:rPr>
              <a:t>PHẦN 2: TỔNG QUAN VẤN ĐỀ NGHIÊN CỨU</a:t>
            </a:r>
          </a:p>
        </p:txBody>
      </p:sp>
      <p:sp>
        <p:nvSpPr>
          <p:cNvPr id="43011" name="Rectangle 1"/>
          <p:cNvSpPr>
            <a:spLocks noChangeArrowheads="1"/>
          </p:cNvSpPr>
          <p:nvPr/>
        </p:nvSpPr>
        <p:spPr bwMode="auto">
          <a:xfrm>
            <a:off x="234950" y="1033463"/>
            <a:ext cx="887730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2. </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2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Tình</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hình</a:t>
            </a:r>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sử</a:t>
            </a:r>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dụng</a:t>
            </a:r>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mô</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hình</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hệ</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thống</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điện</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ô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tô</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có</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chức</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năng</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giám</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sát</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bằng</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hệ</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thống</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mạng</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CAN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và</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cổng</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Gateway</a:t>
            </a:r>
            <a:endPar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950" y="6172200"/>
            <a:ext cx="609600" cy="647700"/>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nchor="ctr"/>
          <a:lstStyle/>
          <a:p>
            <a:pPr algn="ctr" eaLnBrk="1" hangingPunct="1">
              <a:defRPr/>
            </a:pPr>
            <a:endParaRPr lang="en-US"/>
          </a:p>
        </p:txBody>
      </p:sp>
      <p:sp>
        <p:nvSpPr>
          <p:cNvPr id="43013" name="Rectangle 5"/>
          <p:cNvSpPr>
            <a:spLocks noChangeArrowheads="1"/>
          </p:cNvSpPr>
          <p:nvPr/>
        </p:nvSpPr>
        <p:spPr bwMode="auto">
          <a:xfrm>
            <a:off x="593501" y="2743200"/>
            <a:ext cx="8034338" cy="2344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lnSpc>
                <a:spcPct val="150000"/>
              </a:lnSpc>
              <a:spcBef>
                <a:spcPts val="400"/>
              </a:spcBef>
              <a:spcAft>
                <a:spcPts val="400"/>
              </a:spcAft>
              <a:buFont typeface="Wingdings" panose="05000000000000000000" pitchFamily="2" charset="2"/>
              <a:buChar char="Ø"/>
            </a:pPr>
            <a:r>
              <a:rPr lang="en-US" altLang="en-US" sz="2400" dirty="0" err="1" smtClean="0">
                <a:latin typeface="Times New Roman" panose="02020603050405020304" pitchFamily="18" charset="0"/>
                <a:cs typeface="Times New Roman" panose="02020603050405020304" pitchFamily="18" charset="0"/>
              </a:rPr>
              <a:t>Ngày</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này</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hầu</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hết</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các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mẫu</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xe</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hiện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đại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đều</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sử</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dụng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mạng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giao</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tiếp</a:t>
            </a:r>
            <a:r>
              <a:rPr lang="en-US" altLang="en-US" sz="2400" dirty="0" smtClean="0">
                <a:latin typeface="Times New Roman" panose="02020603050405020304" pitchFamily="18" charset="0"/>
                <a:cs typeface="Times New Roman" panose="02020603050405020304" pitchFamily="18" charset="0"/>
              </a:rPr>
              <a:t> CAN  </a:t>
            </a:r>
            <a:r>
              <a:rPr lang="en-US" altLang="en-US" sz="2400" dirty="0" err="1" smtClean="0">
                <a:latin typeface="Times New Roman" panose="02020603050405020304" pitchFamily="18" charset="0"/>
                <a:cs typeface="Times New Roman" panose="02020603050405020304" pitchFamily="18" charset="0"/>
              </a:rPr>
              <a:t>nhưng</a:t>
            </a:r>
            <a:r>
              <a:rPr lang="en-US" altLang="en-US" sz="2400" dirty="0" smtClean="0">
                <a:latin typeface="Times New Roman" panose="02020603050405020304" pitchFamily="18" charset="0"/>
                <a:cs typeface="Times New Roman" panose="02020603050405020304" pitchFamily="18" charset="0"/>
              </a:rPr>
              <a:t> ở </a:t>
            </a:r>
            <a:r>
              <a:rPr lang="en-US" altLang="en-US" sz="2400" dirty="0" err="1" smtClean="0">
                <a:latin typeface="Times New Roman" panose="02020603050405020304" pitchFamily="18" charset="0"/>
                <a:cs typeface="Times New Roman" panose="02020603050405020304" pitchFamily="18" charset="0"/>
              </a:rPr>
              <a:t>tại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các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trường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dạy</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nghề</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chưa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được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trang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bị</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các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mô</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hình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hệ</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thống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điện</a:t>
            </a:r>
            <a:r>
              <a:rPr lang="en-US" altLang="en-US" sz="2400" dirty="0" smtClean="0">
                <a:latin typeface="Times New Roman" panose="02020603050405020304" pitchFamily="18" charset="0"/>
                <a:cs typeface="Times New Roman" panose="02020603050405020304" pitchFamily="18" charset="0"/>
              </a:rPr>
              <a:t> ô </a:t>
            </a:r>
            <a:r>
              <a:rPr lang="en-US" altLang="en-US" sz="2400" dirty="0" err="1" smtClean="0">
                <a:latin typeface="Times New Roman" panose="02020603050405020304" pitchFamily="18" charset="0"/>
                <a:cs typeface="Times New Roman" panose="02020603050405020304" pitchFamily="18" charset="0"/>
              </a:rPr>
              <a:t>tô</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giao</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tiếp</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trên</a:t>
            </a:r>
            <a:r>
              <a:rPr lang="en-US" altLang="en-US" sz="2400" dirty="0" smtClean="0">
                <a:latin typeface="Times New Roman" panose="02020603050405020304" pitchFamily="18" charset="0"/>
                <a:cs typeface="Times New Roman" panose="02020603050405020304" pitchFamily="18" charset="0"/>
              </a:rPr>
              <a:t>.</a:t>
            </a:r>
          </a:p>
          <a:p>
            <a:pPr algn="just" eaLnBrk="1" hangingPunct="1">
              <a:lnSpc>
                <a:spcPct val="150000"/>
              </a:lnSpc>
              <a:spcBef>
                <a:spcPts val="400"/>
              </a:spcBef>
              <a:spcAft>
                <a:spcPts val="400"/>
              </a:spcAft>
              <a:buFont typeface="Wingdings" panose="05000000000000000000" pitchFamily="2" charset="2"/>
              <a:buChar char="Ø"/>
            </a:pPr>
            <a:endParaRPr lang="en-US" altLang="en-US" sz="2400" dirty="0">
              <a:solidFill>
                <a:srgbClr val="0D830D"/>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50247186"/>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185738" y="-153988"/>
            <a:ext cx="9144000" cy="990601"/>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eaLnBrk="1" hangingPunct="1">
              <a:defRPr/>
            </a:pPr>
            <a:r>
              <a:rPr lang="en-US" sz="2600" b="1">
                <a:solidFill>
                  <a:schemeClr val="bg1"/>
                </a:solidFill>
                <a:latin typeface="Times New Roman" panose="02020603050405020304" pitchFamily="18" charset="0"/>
                <a:cs typeface="Times New Roman" panose="02020603050405020304" pitchFamily="18" charset="0"/>
              </a:rPr>
              <a:t>PHẦN 3: TÍNH CẤP THIẾT CỦA ĐỀ TÀI</a:t>
            </a: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47107" name="Rectangle 1"/>
          <p:cNvSpPr>
            <a:spLocks noChangeArrowheads="1"/>
          </p:cNvSpPr>
          <p:nvPr/>
        </p:nvSpPr>
        <p:spPr bwMode="auto">
          <a:xfrm>
            <a:off x="185738" y="857250"/>
            <a:ext cx="887730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3</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1 </a:t>
            </a:r>
            <a:r>
              <a:rPr lang="en-US" altLang="en-US" sz="28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Tính</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ứng</a:t>
            </a:r>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dụng</a:t>
            </a:r>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vào</a:t>
            </a:r>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giảng</a:t>
            </a:r>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dạy</a:t>
            </a:r>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và</a:t>
            </a:r>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nghiên</a:t>
            </a:r>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cứu</a:t>
            </a:r>
            <a:endPar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950" y="6172200"/>
            <a:ext cx="609600" cy="647700"/>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nchor="ctr"/>
          <a:lstStyle/>
          <a:p>
            <a:pPr algn="ctr" eaLnBrk="1" hangingPunct="1">
              <a:defRPr/>
            </a:pPr>
            <a:endParaRPr lang="en-US"/>
          </a:p>
        </p:txBody>
      </p:sp>
      <p:sp>
        <p:nvSpPr>
          <p:cNvPr id="47109" name="Rectangle 5"/>
          <p:cNvSpPr>
            <a:spLocks noChangeArrowheads="1"/>
          </p:cNvSpPr>
          <p:nvPr/>
        </p:nvSpPr>
        <p:spPr bwMode="auto">
          <a:xfrm>
            <a:off x="615950" y="1600200"/>
            <a:ext cx="8229600"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Ø"/>
            </a:pPr>
            <a:r>
              <a:rPr lang="en-US" altLang="en-US" sz="2400" dirty="0" err="1">
                <a:latin typeface="Times New Roman" panose="02020603050405020304" pitchFamily="18" charset="0"/>
                <a:cs typeface="Times New Roman" panose="02020603050405020304" pitchFamily="18" charset="0"/>
              </a:rPr>
              <a:t>Trên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mô</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hình</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giảng</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viên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va</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sinh</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viên</a:t>
            </a:r>
            <a:r>
              <a:rPr lang="en-US" altLang="en-US" sz="2400" dirty="0">
                <a:latin typeface="Times New Roman" panose="02020603050405020304" pitchFamily="18" charset="0"/>
                <a:cs typeface="Times New Roman" panose="02020603050405020304" pitchFamily="18" charset="0"/>
              </a:rPr>
              <a:t> có </a:t>
            </a:r>
            <a:r>
              <a:rPr lang="en-US" altLang="en-US" sz="2400" dirty="0" err="1">
                <a:latin typeface="Times New Roman" panose="02020603050405020304" pitchFamily="18" charset="0"/>
                <a:cs typeface="Times New Roman" panose="02020603050405020304" pitchFamily="18" charset="0"/>
              </a:rPr>
              <a:t>thê</a:t>
            </a:r>
            <a:r>
              <a:rPr lang="en-US" altLang="en-US" sz="2400" dirty="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thực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hiện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kiểm</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tra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chẩn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đoán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các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hệ</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thống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điện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trên</a:t>
            </a:r>
            <a:r>
              <a:rPr lang="en-US" altLang="en-US" sz="2400" dirty="0" smtClean="0">
                <a:latin typeface="Times New Roman" panose="02020603050405020304" pitchFamily="18" charset="0"/>
                <a:cs typeface="Times New Roman" panose="02020603050405020304" pitchFamily="18" charset="0"/>
              </a:rPr>
              <a:t>  ô </a:t>
            </a:r>
            <a:r>
              <a:rPr lang="en-US" altLang="en-US" sz="2400" dirty="0" err="1" smtClean="0">
                <a:latin typeface="Times New Roman" panose="02020603050405020304" pitchFamily="18" charset="0"/>
                <a:cs typeface="Times New Roman" panose="02020603050405020304" pitchFamily="18" charset="0"/>
              </a:rPr>
              <a:t>tô</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thông</a:t>
            </a:r>
            <a:r>
              <a:rPr lang="en-US" altLang="en-US" sz="2400" dirty="0" smtClean="0">
                <a:latin typeface="Times New Roman" panose="02020603050405020304" pitchFamily="18" charset="0"/>
                <a:cs typeface="Times New Roman" panose="02020603050405020304" pitchFamily="18" charset="0"/>
              </a:rPr>
              <a:t> qua </a:t>
            </a:r>
            <a:r>
              <a:rPr lang="en-US" altLang="en-US" sz="2400" dirty="0" err="1" smtClean="0">
                <a:latin typeface="Times New Roman" panose="02020603050405020304" pitchFamily="18" charset="0"/>
                <a:cs typeface="Times New Roman" panose="02020603050405020304" pitchFamily="18" charset="0"/>
              </a:rPr>
              <a:t>mạng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giao</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tiếp</a:t>
            </a:r>
            <a:r>
              <a:rPr lang="en-US" altLang="en-US" sz="2400" dirty="0" smtClean="0">
                <a:latin typeface="Times New Roman" panose="02020603050405020304" pitchFamily="18" charset="0"/>
                <a:cs typeface="Times New Roman" panose="02020603050405020304" pitchFamily="18" charset="0"/>
              </a:rPr>
              <a:t> CAN</a:t>
            </a:r>
            <a:endParaRPr lang="en-US" altLang="en-US" sz="2400" dirty="0">
              <a:latin typeface="Times New Roman" panose="02020603050405020304" pitchFamily="18" charset="0"/>
              <a:cs typeface="Times New Roman" panose="02020603050405020304" pitchFamily="18" charset="0"/>
            </a:endParaRPr>
          </a:p>
          <a:p>
            <a:pPr algn="just" eaLnBrk="1" hangingPunct="1">
              <a:buFont typeface="Wingdings" panose="05000000000000000000" pitchFamily="2" charset="2"/>
              <a:buChar char="Ø"/>
            </a:pPr>
            <a:endParaRPr lang="en-US" altLang="en-US" sz="2400" dirty="0">
              <a:latin typeface="Times New Roman" panose="02020603050405020304" pitchFamily="18" charset="0"/>
              <a:cs typeface="Times New Roman" panose="02020603050405020304" pitchFamily="18" charset="0"/>
            </a:endParaRPr>
          </a:p>
          <a:p>
            <a:pPr algn="just" eaLnBrk="1" hangingPunct="1">
              <a:buFont typeface="Wingdings" panose="05000000000000000000" pitchFamily="2" charset="2"/>
              <a:buChar char="Ø"/>
            </a:pPr>
            <a:r>
              <a:rPr lang="en-US" altLang="en-US" sz="2400" dirty="0" err="1" smtClean="0">
                <a:latin typeface="Times New Roman" panose="02020603050405020304" pitchFamily="18" charset="0"/>
                <a:cs typeface="Times New Roman" panose="02020603050405020304" pitchFamily="18" charset="0"/>
              </a:rPr>
              <a:t>Mô</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hình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có</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thể</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sử</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dụng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để</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nghiên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cứu</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phát</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triển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chẩn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đoán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thông</a:t>
            </a:r>
            <a:r>
              <a:rPr lang="en-US" altLang="en-US" sz="2400" dirty="0" smtClean="0">
                <a:latin typeface="Times New Roman" panose="02020603050405020304" pitchFamily="18" charset="0"/>
                <a:cs typeface="Times New Roman" panose="02020603050405020304" pitchFamily="18" charset="0"/>
              </a:rPr>
              <a:t> qua </a:t>
            </a:r>
            <a:r>
              <a:rPr lang="en-US" altLang="en-US" sz="2400" dirty="0" err="1" smtClean="0">
                <a:latin typeface="Times New Roman" panose="02020603050405020304" pitchFamily="18" charset="0"/>
                <a:cs typeface="Times New Roman" panose="02020603050405020304" pitchFamily="18" charset="0"/>
              </a:rPr>
              <a:t>mạng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kết</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nối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không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dây</a:t>
            </a:r>
            <a:r>
              <a:rPr lang="en-US" altLang="en-US" sz="2400" dirty="0" smtClean="0">
                <a:latin typeface="Times New Roman" panose="02020603050405020304" pitchFamily="18" charset="0"/>
                <a:cs typeface="Times New Roman" panose="02020603050405020304" pitchFamily="18" charset="0"/>
              </a:rPr>
              <a:t>.</a:t>
            </a:r>
            <a:endParaRPr lang="en-US" altLang="en-US" sz="2400" dirty="0">
              <a:latin typeface="Times New Roman" panose="02020603050405020304" pitchFamily="18" charset="0"/>
              <a:cs typeface="Times New Roman" panose="02020603050405020304" pitchFamily="18" charset="0"/>
            </a:endParaRPr>
          </a:p>
          <a:p>
            <a:pPr algn="just" eaLnBrk="1" hangingPunct="1">
              <a:buFont typeface="Wingdings" panose="05000000000000000000" pitchFamily="2" charset="2"/>
              <a:buChar char="Ø"/>
            </a:pPr>
            <a:endParaRPr lang="en-US" altLang="en-US" sz="2400" dirty="0">
              <a:latin typeface="Times New Roman" panose="02020603050405020304" pitchFamily="18" charset="0"/>
              <a:cs typeface="Times New Roman" panose="02020603050405020304" pitchFamily="18" charset="0"/>
            </a:endParaRPr>
          </a:p>
          <a:p>
            <a:pPr algn="just" eaLnBrk="1" hangingPunct="1">
              <a:buFont typeface="Wingdings" panose="05000000000000000000" pitchFamily="2" charset="2"/>
              <a:buChar char="Ø"/>
            </a:pPr>
            <a:r>
              <a:rPr lang="en-US" altLang="en-US" sz="2400" dirty="0" err="1" smtClean="0">
                <a:latin typeface="Times New Roman" panose="02020603050405020304" pitchFamily="18" charset="0"/>
                <a:cs typeface="Times New Roman" panose="02020603050405020304" pitchFamily="18" charset="0"/>
              </a:rPr>
              <a:t>Ngoài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ra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mô</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hình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còn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có</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thể</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sử</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dụng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tạo</a:t>
            </a:r>
            <a:r>
              <a:rPr lang="en-US" altLang="en-US" sz="2400" dirty="0" smtClean="0">
                <a:latin typeface="Times New Roman" panose="02020603050405020304" pitchFamily="18" charset="0"/>
                <a:cs typeface="Times New Roman" panose="02020603050405020304" pitchFamily="18" charset="0"/>
              </a:rPr>
              <a:t> Pan </a:t>
            </a:r>
            <a:r>
              <a:rPr lang="en-US" altLang="en-US" sz="2400" dirty="0" err="1" smtClean="0">
                <a:latin typeface="Times New Roman" panose="02020603050405020304" pitchFamily="18" charset="0"/>
                <a:cs typeface="Times New Roman" panose="02020603050405020304" pitchFamily="18" charset="0"/>
              </a:rPr>
              <a:t>hư</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hỏng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để</a:t>
            </a:r>
            <a:r>
              <a:rPr lang="en-US" altLang="en-US" sz="2400" dirty="0" smtClean="0">
                <a:latin typeface="Times New Roman" panose="02020603050405020304" pitchFamily="18" charset="0"/>
                <a:cs typeface="Times New Roman" panose="02020603050405020304" pitchFamily="18" charset="0"/>
              </a:rPr>
              <a:t> SV </a:t>
            </a:r>
            <a:r>
              <a:rPr lang="en-US" altLang="en-US" sz="2400" dirty="0" err="1" smtClean="0">
                <a:latin typeface="Times New Roman" panose="02020603050405020304" pitchFamily="18" charset="0"/>
                <a:cs typeface="Times New Roman" panose="02020603050405020304" pitchFamily="18" charset="0"/>
              </a:rPr>
              <a:t>sửa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chữa</a:t>
            </a:r>
            <a:r>
              <a:rPr lang="en-US" altLang="en-US" sz="2400" dirty="0" smtClean="0">
                <a:latin typeface="Times New Roman" panose="02020603050405020304" pitchFamily="18" charset="0"/>
                <a:cs typeface="Times New Roman" panose="02020603050405020304" pitchFamily="18" charset="0"/>
              </a:rPr>
              <a:t> qua </a:t>
            </a:r>
            <a:r>
              <a:rPr lang="en-US" altLang="en-US" sz="2400" dirty="0" err="1" smtClean="0">
                <a:latin typeface="Times New Roman" panose="02020603050405020304" pitchFamily="18" charset="0"/>
                <a:cs typeface="Times New Roman" panose="02020603050405020304" pitchFamily="18" charset="0"/>
              </a:rPr>
              <a:t>đó</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giúp</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hình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kỹ</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năng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chẩn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đoán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cho</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Sinh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viên</a:t>
            </a:r>
            <a:r>
              <a:rPr lang="en-US" altLang="en-US" sz="2400" dirty="0" smtClean="0">
                <a:latin typeface="Times New Roman" panose="02020603050405020304" pitchFamily="18" charset="0"/>
                <a:cs typeface="Times New Roman" panose="02020603050405020304" pitchFamily="18" charset="0"/>
              </a:rPr>
              <a:t>.</a:t>
            </a:r>
            <a:endParaRPr lang="en-US" alt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313781"/>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185738" y="-153988"/>
            <a:ext cx="9144000" cy="990601"/>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eaLnBrk="1" hangingPunct="1">
              <a:defRPr/>
            </a:pPr>
            <a:r>
              <a:rPr lang="en-US" sz="2600" b="1">
                <a:solidFill>
                  <a:schemeClr val="bg1"/>
                </a:solidFill>
                <a:latin typeface="Times New Roman" panose="02020603050405020304" pitchFamily="18" charset="0"/>
                <a:cs typeface="Times New Roman" panose="02020603050405020304" pitchFamily="18" charset="0"/>
              </a:rPr>
              <a:t>PHẦN 3: TÍNH CẤP THIẾT CỦA ĐỀ TÀI</a:t>
            </a: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47107" name="Rectangle 1"/>
          <p:cNvSpPr>
            <a:spLocks noChangeArrowheads="1"/>
          </p:cNvSpPr>
          <p:nvPr/>
        </p:nvSpPr>
        <p:spPr bwMode="auto">
          <a:xfrm>
            <a:off x="185738" y="857250"/>
            <a:ext cx="887730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3</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2 </a:t>
            </a:r>
            <a:r>
              <a:rPr 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MỤC TIÊU ĐỀ TÀI</a:t>
            </a:r>
            <a:endPar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950" y="6172200"/>
            <a:ext cx="609600" cy="647700"/>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nchor="ctr"/>
          <a:lstStyle/>
          <a:p>
            <a:pPr algn="ctr" eaLnBrk="1" hangingPunct="1">
              <a:defRPr/>
            </a:pPr>
            <a:endParaRPr lang="en-US"/>
          </a:p>
        </p:txBody>
      </p:sp>
      <p:sp>
        <p:nvSpPr>
          <p:cNvPr id="47109" name="Rectangle 5"/>
          <p:cNvSpPr>
            <a:spLocks noChangeArrowheads="1"/>
          </p:cNvSpPr>
          <p:nvPr/>
        </p:nvSpPr>
        <p:spPr bwMode="auto">
          <a:xfrm>
            <a:off x="615950" y="1600200"/>
            <a:ext cx="822960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Ø"/>
            </a:pPr>
            <a:r>
              <a:rPr lang="en-US" sz="2400" dirty="0" err="1"/>
              <a:t>Thiết</a:t>
            </a:r>
            <a:r>
              <a:rPr lang="en-US" sz="2400" dirty="0"/>
              <a:t> </a:t>
            </a:r>
            <a:r>
              <a:rPr lang="en-US" sz="2400" dirty="0" err="1"/>
              <a:t>kế</a:t>
            </a:r>
            <a:r>
              <a:rPr lang="en-US" sz="2400" dirty="0"/>
              <a:t> </a:t>
            </a:r>
            <a:r>
              <a:rPr lang="en-US" sz="2400" dirty="0" err="1"/>
              <a:t>và</a:t>
            </a:r>
            <a:r>
              <a:rPr lang="en-US" sz="2400" dirty="0"/>
              <a:t> </a:t>
            </a:r>
            <a:r>
              <a:rPr lang="en-US" sz="2400" dirty="0" err="1"/>
              <a:t>chế</a:t>
            </a:r>
            <a:r>
              <a:rPr lang="en-US" sz="2400" dirty="0"/>
              <a:t> </a:t>
            </a:r>
            <a:r>
              <a:rPr lang="en-US" sz="2400" dirty="0" err="1"/>
              <a:t>tạo</a:t>
            </a:r>
            <a:r>
              <a:rPr lang="en-US" sz="2400" dirty="0"/>
              <a:t> </a:t>
            </a:r>
            <a:r>
              <a:rPr lang="en-US" sz="2400" dirty="0" err="1"/>
              <a:t>mô</a:t>
            </a:r>
            <a:r>
              <a:rPr lang="en-US" sz="2400" dirty="0"/>
              <a:t> </a:t>
            </a:r>
            <a:r>
              <a:rPr lang="en-US" sz="2400" dirty="0" err="1"/>
              <a:t>hình</a:t>
            </a:r>
            <a:r>
              <a:rPr lang="en-US" sz="2400" dirty="0"/>
              <a:t> </a:t>
            </a:r>
            <a:r>
              <a:rPr lang="en-US" sz="2400" dirty="0" err="1"/>
              <a:t>hệ</a:t>
            </a:r>
            <a:r>
              <a:rPr lang="en-US" sz="2400" dirty="0"/>
              <a:t> </a:t>
            </a:r>
            <a:r>
              <a:rPr lang="en-US" sz="2400" dirty="0" err="1"/>
              <a:t>thống</a:t>
            </a:r>
            <a:r>
              <a:rPr lang="en-US" sz="2400" dirty="0"/>
              <a:t> </a:t>
            </a:r>
            <a:r>
              <a:rPr lang="en-US" sz="2400" dirty="0" err="1"/>
              <a:t>điện</a:t>
            </a:r>
            <a:r>
              <a:rPr lang="en-US" sz="2400" dirty="0"/>
              <a:t> </a:t>
            </a:r>
            <a:r>
              <a:rPr lang="en-US" sz="2400" dirty="0" err="1"/>
              <a:t>trên</a:t>
            </a:r>
            <a:r>
              <a:rPr lang="en-US" sz="2400" dirty="0"/>
              <a:t> ô </a:t>
            </a:r>
            <a:r>
              <a:rPr lang="en-US" sz="2400" dirty="0" err="1"/>
              <a:t>tô</a:t>
            </a:r>
            <a:r>
              <a:rPr lang="en-US" sz="2400" dirty="0"/>
              <a:t> </a:t>
            </a:r>
            <a:r>
              <a:rPr lang="en-US" sz="2400" dirty="0" err="1"/>
              <a:t>hiện</a:t>
            </a:r>
            <a:r>
              <a:rPr lang="en-US" sz="2400" dirty="0"/>
              <a:t> </a:t>
            </a:r>
            <a:r>
              <a:rPr lang="en-US" sz="2400" dirty="0" err="1"/>
              <a:t>đại</a:t>
            </a:r>
            <a:r>
              <a:rPr lang="en-US" sz="2400" dirty="0"/>
              <a:t> </a:t>
            </a:r>
            <a:r>
              <a:rPr lang="en-US" sz="2400" dirty="0" err="1"/>
              <a:t>có</a:t>
            </a:r>
            <a:r>
              <a:rPr lang="en-US" sz="2400" dirty="0"/>
              <a:t> </a:t>
            </a:r>
            <a:r>
              <a:rPr lang="en-US" sz="2400" dirty="0" err="1"/>
              <a:t>chức</a:t>
            </a:r>
            <a:r>
              <a:rPr lang="en-US" sz="2400" dirty="0"/>
              <a:t> </a:t>
            </a:r>
            <a:r>
              <a:rPr lang="en-US" sz="2400" dirty="0" err="1"/>
              <a:t>năng</a:t>
            </a:r>
            <a:r>
              <a:rPr lang="en-US" sz="2400" dirty="0"/>
              <a:t> </a:t>
            </a:r>
            <a:r>
              <a:rPr lang="en-US" sz="2400" dirty="0" err="1"/>
              <a:t>giám</a:t>
            </a:r>
            <a:r>
              <a:rPr lang="en-US" sz="2400" dirty="0"/>
              <a:t> </a:t>
            </a:r>
            <a:r>
              <a:rPr lang="en-US" sz="2400" dirty="0" err="1"/>
              <a:t>sát</a:t>
            </a:r>
            <a:r>
              <a:rPr lang="en-US" sz="2400" dirty="0"/>
              <a:t> </a:t>
            </a:r>
            <a:r>
              <a:rPr lang="en-US" sz="2400" dirty="0" err="1"/>
              <a:t>bằng</a:t>
            </a:r>
            <a:r>
              <a:rPr lang="en-US" sz="2400" dirty="0"/>
              <a:t> </a:t>
            </a:r>
            <a:r>
              <a:rPr lang="en-US" sz="2400" dirty="0" err="1"/>
              <a:t>hệ</a:t>
            </a:r>
            <a:r>
              <a:rPr lang="en-US" sz="2400" dirty="0"/>
              <a:t> </a:t>
            </a:r>
            <a:r>
              <a:rPr lang="en-US" sz="2400" dirty="0" err="1"/>
              <a:t>thống</a:t>
            </a:r>
            <a:r>
              <a:rPr lang="en-US" sz="2400" dirty="0"/>
              <a:t> </a:t>
            </a:r>
            <a:r>
              <a:rPr lang="en-US" sz="2400" dirty="0" err="1"/>
              <a:t>mạng</a:t>
            </a:r>
            <a:r>
              <a:rPr lang="en-US" sz="2400" dirty="0"/>
              <a:t> CAN </a:t>
            </a:r>
            <a:r>
              <a:rPr lang="en-US" sz="2400" dirty="0" err="1"/>
              <a:t>và</a:t>
            </a:r>
            <a:r>
              <a:rPr lang="en-US" sz="2400" dirty="0"/>
              <a:t> </a:t>
            </a:r>
            <a:r>
              <a:rPr lang="en-US" sz="2400" dirty="0" err="1"/>
              <a:t>cổng</a:t>
            </a:r>
            <a:r>
              <a:rPr lang="en-US" sz="2400" dirty="0"/>
              <a:t> </a:t>
            </a:r>
            <a:r>
              <a:rPr lang="en-US" sz="2400" dirty="0" smtClean="0"/>
              <a:t>Gateway</a:t>
            </a:r>
            <a:endParaRPr lang="en-US" altLang="en-US" sz="2400" dirty="0">
              <a:latin typeface="Times New Roman" panose="02020603050405020304" pitchFamily="18" charset="0"/>
              <a:cs typeface="Times New Roman" panose="02020603050405020304" pitchFamily="18" charset="0"/>
            </a:endParaRPr>
          </a:p>
          <a:p>
            <a:pPr marL="0" indent="0" algn="just" eaLnBrk="1" hangingPunct="1"/>
            <a:endParaRPr lang="en-US" alt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89162985"/>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185738" y="-153988"/>
            <a:ext cx="9144000" cy="990601"/>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eaLnBrk="1" hangingPunct="1">
              <a:defRPr/>
            </a:pPr>
            <a:r>
              <a:rPr lang="en-US" sz="2600" b="1">
                <a:solidFill>
                  <a:schemeClr val="bg1"/>
                </a:solidFill>
                <a:latin typeface="Times New Roman" panose="02020603050405020304" pitchFamily="18" charset="0"/>
                <a:cs typeface="Times New Roman" panose="02020603050405020304" pitchFamily="18" charset="0"/>
              </a:rPr>
              <a:t>PHẦN 3: TÍNH CẤP THIẾT CỦA ĐỀ TÀI</a:t>
            </a: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47107" name="Rectangle 1"/>
          <p:cNvSpPr>
            <a:spLocks noChangeArrowheads="1"/>
          </p:cNvSpPr>
          <p:nvPr/>
        </p:nvSpPr>
        <p:spPr bwMode="auto">
          <a:xfrm>
            <a:off x="185738" y="857250"/>
            <a:ext cx="88773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3</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3 </a:t>
            </a:r>
            <a:r>
              <a:rPr 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ĐỐI </a:t>
            </a:r>
            <a:r>
              <a:rPr 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TƯỢNG, PHẠM VI NGHIÊN CỨU</a:t>
            </a:r>
            <a:endPar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950" y="6172200"/>
            <a:ext cx="609600" cy="647700"/>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nchor="ctr"/>
          <a:lstStyle/>
          <a:p>
            <a:pPr algn="ctr" eaLnBrk="1" hangingPunct="1">
              <a:defRPr/>
            </a:pPr>
            <a:endParaRPr lang="en-US"/>
          </a:p>
        </p:txBody>
      </p:sp>
      <p:sp>
        <p:nvSpPr>
          <p:cNvPr id="47109" name="Rectangle 5"/>
          <p:cNvSpPr>
            <a:spLocks noChangeArrowheads="1"/>
          </p:cNvSpPr>
          <p:nvPr/>
        </p:nvSpPr>
        <p:spPr bwMode="auto">
          <a:xfrm>
            <a:off x="615950" y="1600200"/>
            <a:ext cx="8229600" cy="3908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v"/>
            </a:pPr>
            <a:r>
              <a:rPr lang="en-US" sz="2400" dirty="0" err="1"/>
              <a:t>Đối</a:t>
            </a:r>
            <a:r>
              <a:rPr lang="en-US" sz="2400" dirty="0"/>
              <a:t> </a:t>
            </a:r>
            <a:r>
              <a:rPr lang="en-US" sz="2400" dirty="0" err="1"/>
              <a:t>tượng</a:t>
            </a:r>
            <a:r>
              <a:rPr lang="en-US" sz="2400" dirty="0"/>
              <a:t> </a:t>
            </a:r>
            <a:r>
              <a:rPr lang="en-US" sz="2400" dirty="0" err="1"/>
              <a:t>nghiên</a:t>
            </a:r>
            <a:r>
              <a:rPr lang="en-US" sz="2400" dirty="0"/>
              <a:t> </a:t>
            </a:r>
            <a:r>
              <a:rPr lang="en-US" sz="2400" dirty="0" err="1" smtClean="0"/>
              <a:t>cứu</a:t>
            </a:r>
            <a:endParaRPr lang="en-US" sz="2400" dirty="0" smtClean="0"/>
          </a:p>
          <a:p>
            <a:pPr marL="347663" indent="-347663"/>
            <a:r>
              <a:rPr lang="en-US" sz="2400" dirty="0"/>
              <a:t>-	</a:t>
            </a:r>
            <a:r>
              <a:rPr lang="en-US" sz="2400" dirty="0" err="1" smtClean="0"/>
              <a:t>Hệ</a:t>
            </a:r>
            <a:r>
              <a:rPr lang="en-US" sz="2400" dirty="0" smtClean="0"/>
              <a:t> </a:t>
            </a:r>
            <a:r>
              <a:rPr lang="en-US" sz="2400" dirty="0" err="1"/>
              <a:t>thống</a:t>
            </a:r>
            <a:r>
              <a:rPr lang="en-US" sz="2400" dirty="0"/>
              <a:t> </a:t>
            </a:r>
            <a:r>
              <a:rPr lang="en-US" sz="2400" dirty="0" err="1"/>
              <a:t>điện</a:t>
            </a:r>
            <a:r>
              <a:rPr lang="en-US" sz="2400" dirty="0"/>
              <a:t> </a:t>
            </a:r>
            <a:r>
              <a:rPr lang="en-US" sz="2400" dirty="0" err="1"/>
              <a:t>trên</a:t>
            </a:r>
            <a:r>
              <a:rPr lang="en-US" sz="2400" dirty="0"/>
              <a:t> ô </a:t>
            </a:r>
            <a:r>
              <a:rPr lang="en-US" sz="2400" dirty="0" err="1"/>
              <a:t>tô</a:t>
            </a:r>
            <a:r>
              <a:rPr lang="en-US" sz="2400" dirty="0"/>
              <a:t> </a:t>
            </a:r>
            <a:r>
              <a:rPr lang="en-US" sz="2400" dirty="0" err="1"/>
              <a:t>hiện</a:t>
            </a:r>
            <a:r>
              <a:rPr lang="en-US" sz="2400" dirty="0"/>
              <a:t> </a:t>
            </a:r>
            <a:r>
              <a:rPr lang="en-US" sz="2400" dirty="0" err="1"/>
              <a:t>đại</a:t>
            </a:r>
            <a:r>
              <a:rPr lang="en-US" sz="2400" dirty="0"/>
              <a:t> </a:t>
            </a:r>
            <a:r>
              <a:rPr lang="en-US" sz="2400" dirty="0" err="1"/>
              <a:t>sử</a:t>
            </a:r>
            <a:r>
              <a:rPr lang="en-US" sz="2400" dirty="0"/>
              <a:t> </a:t>
            </a:r>
            <a:r>
              <a:rPr lang="en-US" sz="2400" dirty="0" err="1"/>
              <a:t>dụng</a:t>
            </a:r>
            <a:r>
              <a:rPr lang="en-US" sz="2400" dirty="0"/>
              <a:t> </a:t>
            </a:r>
            <a:r>
              <a:rPr lang="en-US" sz="2400" dirty="0" err="1"/>
              <a:t>mạng</a:t>
            </a:r>
            <a:r>
              <a:rPr lang="en-US" sz="2400" dirty="0"/>
              <a:t> CAN </a:t>
            </a:r>
            <a:r>
              <a:rPr lang="en-US" sz="2400" dirty="0" err="1"/>
              <a:t>và</a:t>
            </a:r>
            <a:r>
              <a:rPr lang="en-US" sz="2400" dirty="0"/>
              <a:t> </a:t>
            </a:r>
            <a:r>
              <a:rPr lang="en-US" sz="2400" dirty="0" err="1"/>
              <a:t>cổng</a:t>
            </a:r>
            <a:r>
              <a:rPr lang="en-US" sz="2400" dirty="0"/>
              <a:t> Gateway</a:t>
            </a:r>
          </a:p>
          <a:p>
            <a:pPr marL="347663" indent="-347663">
              <a:buFontTx/>
              <a:buChar char="-"/>
            </a:pPr>
            <a:r>
              <a:rPr lang="en-US" sz="2400" dirty="0" err="1" smtClean="0"/>
              <a:t>Tài</a:t>
            </a:r>
            <a:r>
              <a:rPr lang="en-US" sz="2400" dirty="0" smtClean="0"/>
              <a:t> </a:t>
            </a:r>
            <a:r>
              <a:rPr lang="en-US" sz="2400" dirty="0" err="1"/>
              <a:t>liệu</a:t>
            </a:r>
            <a:r>
              <a:rPr lang="en-US" sz="2400" dirty="0"/>
              <a:t> </a:t>
            </a:r>
            <a:r>
              <a:rPr lang="en-US" sz="2400" dirty="0" err="1"/>
              <a:t>hướng</a:t>
            </a:r>
            <a:r>
              <a:rPr lang="en-US" sz="2400" dirty="0"/>
              <a:t> </a:t>
            </a:r>
            <a:r>
              <a:rPr lang="en-US" sz="2400" dirty="0" err="1"/>
              <a:t>dẫn</a:t>
            </a:r>
            <a:r>
              <a:rPr lang="en-US" sz="2400" dirty="0"/>
              <a:t> </a:t>
            </a:r>
            <a:r>
              <a:rPr lang="en-US" sz="2400" dirty="0" err="1"/>
              <a:t>Hệ</a:t>
            </a:r>
            <a:r>
              <a:rPr lang="en-US" sz="2400" dirty="0"/>
              <a:t> </a:t>
            </a:r>
            <a:r>
              <a:rPr lang="en-US" sz="2400" dirty="0" err="1"/>
              <a:t>thống</a:t>
            </a:r>
            <a:r>
              <a:rPr lang="en-US" sz="2400" dirty="0"/>
              <a:t> </a:t>
            </a:r>
            <a:r>
              <a:rPr lang="en-US" sz="2400" dirty="0" err="1"/>
              <a:t>điện</a:t>
            </a:r>
            <a:r>
              <a:rPr lang="en-US" sz="2400" dirty="0"/>
              <a:t> </a:t>
            </a:r>
            <a:r>
              <a:rPr lang="en-US" sz="2400" dirty="0" err="1"/>
              <a:t>trên</a:t>
            </a:r>
            <a:r>
              <a:rPr lang="en-US" sz="2400" dirty="0"/>
              <a:t> ô </a:t>
            </a:r>
            <a:r>
              <a:rPr lang="en-US" sz="2400" dirty="0" err="1"/>
              <a:t>tô</a:t>
            </a:r>
            <a:r>
              <a:rPr lang="en-US" sz="2400" dirty="0"/>
              <a:t> </a:t>
            </a:r>
            <a:r>
              <a:rPr lang="en-US" sz="2400" dirty="0" err="1"/>
              <a:t>hiện</a:t>
            </a:r>
            <a:r>
              <a:rPr lang="en-US" sz="2400" dirty="0"/>
              <a:t> </a:t>
            </a:r>
            <a:r>
              <a:rPr lang="en-US" sz="2400" dirty="0" err="1"/>
              <a:t>đại</a:t>
            </a:r>
            <a:r>
              <a:rPr lang="en-US" sz="2400" dirty="0"/>
              <a:t> </a:t>
            </a:r>
            <a:r>
              <a:rPr lang="en-US" sz="2400" dirty="0" err="1"/>
              <a:t>sử</a:t>
            </a:r>
            <a:r>
              <a:rPr lang="en-US" sz="2400" dirty="0"/>
              <a:t> </a:t>
            </a:r>
            <a:r>
              <a:rPr lang="en-US" sz="2400" dirty="0" err="1"/>
              <a:t>dụng</a:t>
            </a:r>
            <a:r>
              <a:rPr lang="en-US" sz="2400" dirty="0"/>
              <a:t> </a:t>
            </a:r>
            <a:r>
              <a:rPr lang="en-US" sz="2400" dirty="0" err="1"/>
              <a:t>mạng</a:t>
            </a:r>
            <a:r>
              <a:rPr lang="en-US" sz="2400" dirty="0"/>
              <a:t> CAN </a:t>
            </a:r>
            <a:r>
              <a:rPr lang="en-US" sz="2400" dirty="0" err="1"/>
              <a:t>và</a:t>
            </a:r>
            <a:r>
              <a:rPr lang="en-US" sz="2400" dirty="0"/>
              <a:t> </a:t>
            </a:r>
            <a:r>
              <a:rPr lang="en-US" sz="2400" dirty="0" err="1"/>
              <a:t>cổng</a:t>
            </a:r>
            <a:r>
              <a:rPr lang="en-US" sz="2400" dirty="0"/>
              <a:t> </a:t>
            </a:r>
            <a:r>
              <a:rPr lang="en-US" sz="2400" dirty="0" smtClean="0"/>
              <a:t>Gateway</a:t>
            </a:r>
          </a:p>
          <a:p>
            <a:pPr marL="347663" indent="-347663">
              <a:buFontTx/>
              <a:buChar char="-"/>
            </a:pPr>
            <a:endParaRPr lang="en-US" sz="800" dirty="0" smtClean="0"/>
          </a:p>
          <a:p>
            <a:pPr marL="393700">
              <a:buFont typeface="Wingdings" panose="05000000000000000000" pitchFamily="2" charset="2"/>
              <a:buChar char="v"/>
            </a:pPr>
            <a:r>
              <a:rPr lang="en-US" sz="2400" dirty="0" err="1" smtClean="0"/>
              <a:t>Phạm</a:t>
            </a:r>
            <a:r>
              <a:rPr lang="en-US" sz="2400" dirty="0" smtClean="0"/>
              <a:t> </a:t>
            </a:r>
            <a:r>
              <a:rPr lang="en-US" sz="2400" dirty="0"/>
              <a:t>vi </a:t>
            </a:r>
            <a:r>
              <a:rPr lang="en-US" sz="2400" dirty="0" err="1"/>
              <a:t>nghiên</a:t>
            </a:r>
            <a:r>
              <a:rPr lang="en-US" sz="2400" dirty="0"/>
              <a:t> </a:t>
            </a:r>
            <a:r>
              <a:rPr lang="en-US" sz="2400" dirty="0" err="1" smtClean="0"/>
              <a:t>cứu</a:t>
            </a:r>
            <a:endParaRPr lang="en-US" sz="2400" dirty="0" smtClean="0"/>
          </a:p>
          <a:p>
            <a:r>
              <a:rPr lang="en-US" sz="2400" dirty="0"/>
              <a:t>-	</a:t>
            </a:r>
            <a:r>
              <a:rPr lang="en-US" sz="2400" dirty="0" err="1"/>
              <a:t>Hệ</a:t>
            </a:r>
            <a:r>
              <a:rPr lang="en-US" sz="2400" dirty="0"/>
              <a:t> </a:t>
            </a:r>
            <a:r>
              <a:rPr lang="en-US" sz="2400" dirty="0" err="1"/>
              <a:t>thống</a:t>
            </a:r>
            <a:r>
              <a:rPr lang="en-US" sz="2400" dirty="0"/>
              <a:t> </a:t>
            </a:r>
            <a:r>
              <a:rPr lang="en-US" sz="2400" dirty="0" err="1"/>
              <a:t>điện</a:t>
            </a:r>
            <a:r>
              <a:rPr lang="en-US" sz="2400" dirty="0"/>
              <a:t> </a:t>
            </a:r>
            <a:r>
              <a:rPr lang="en-US" sz="2400" dirty="0" err="1"/>
              <a:t>trên</a:t>
            </a:r>
            <a:r>
              <a:rPr lang="en-US" sz="2400" dirty="0"/>
              <a:t> ô </a:t>
            </a:r>
            <a:r>
              <a:rPr lang="en-US" sz="2400" dirty="0" err="1"/>
              <a:t>tô</a:t>
            </a:r>
            <a:r>
              <a:rPr lang="en-US" sz="2400" dirty="0"/>
              <a:t> </a:t>
            </a:r>
            <a:r>
              <a:rPr lang="en-US" sz="2400" dirty="0" err="1"/>
              <a:t>hiện</a:t>
            </a:r>
            <a:r>
              <a:rPr lang="en-US" sz="2400" dirty="0"/>
              <a:t> </a:t>
            </a:r>
            <a:r>
              <a:rPr lang="en-US" sz="2400" dirty="0" err="1"/>
              <a:t>đại</a:t>
            </a:r>
            <a:r>
              <a:rPr lang="en-US" sz="2400" dirty="0"/>
              <a:t> </a:t>
            </a:r>
            <a:r>
              <a:rPr lang="en-US" sz="2400" dirty="0" err="1"/>
              <a:t>sử</a:t>
            </a:r>
            <a:r>
              <a:rPr lang="en-US" sz="2400" dirty="0"/>
              <a:t> </a:t>
            </a:r>
            <a:r>
              <a:rPr lang="en-US" sz="2400" dirty="0" err="1"/>
              <a:t>dụng</a:t>
            </a:r>
            <a:r>
              <a:rPr lang="en-US" sz="2400" dirty="0"/>
              <a:t> </a:t>
            </a:r>
            <a:r>
              <a:rPr lang="en-US" sz="2400" dirty="0" err="1"/>
              <a:t>mạng</a:t>
            </a:r>
            <a:r>
              <a:rPr lang="en-US" sz="2400" dirty="0"/>
              <a:t> CAN </a:t>
            </a:r>
            <a:r>
              <a:rPr lang="en-US" sz="2400" dirty="0" err="1"/>
              <a:t>và</a:t>
            </a:r>
            <a:r>
              <a:rPr lang="en-US" sz="2400" dirty="0"/>
              <a:t> </a:t>
            </a:r>
            <a:r>
              <a:rPr lang="en-US" sz="2400" dirty="0" err="1"/>
              <a:t>cổng</a:t>
            </a:r>
            <a:r>
              <a:rPr lang="en-US" sz="2400" dirty="0"/>
              <a:t> Gateway</a:t>
            </a:r>
          </a:p>
          <a:p>
            <a:r>
              <a:rPr lang="en-US" sz="2400" dirty="0"/>
              <a:t>-	</a:t>
            </a:r>
            <a:r>
              <a:rPr lang="en-US" sz="2400" dirty="0" err="1"/>
              <a:t>Dùng</a:t>
            </a:r>
            <a:r>
              <a:rPr lang="en-US" sz="2400" dirty="0"/>
              <a:t> </a:t>
            </a:r>
            <a:r>
              <a:rPr lang="en-US" sz="2400" dirty="0" err="1"/>
              <a:t>thực</a:t>
            </a:r>
            <a:r>
              <a:rPr lang="en-US" sz="2400" dirty="0"/>
              <a:t> </a:t>
            </a:r>
            <a:r>
              <a:rPr lang="en-US" sz="2400" dirty="0" err="1"/>
              <a:t>tập</a:t>
            </a:r>
            <a:r>
              <a:rPr lang="en-US" sz="2400" dirty="0"/>
              <a:t> </a:t>
            </a:r>
            <a:r>
              <a:rPr lang="en-US" sz="2400" dirty="0" err="1"/>
              <a:t>cho</a:t>
            </a:r>
            <a:r>
              <a:rPr lang="en-US" sz="2400" dirty="0"/>
              <a:t> </a:t>
            </a:r>
            <a:r>
              <a:rPr lang="en-US" sz="2400" dirty="0" err="1"/>
              <a:t>sinh</a:t>
            </a:r>
            <a:r>
              <a:rPr lang="en-US" sz="2400" dirty="0"/>
              <a:t> </a:t>
            </a:r>
            <a:r>
              <a:rPr lang="en-US" sz="2400" dirty="0" err="1"/>
              <a:t>viên</a:t>
            </a:r>
            <a:r>
              <a:rPr lang="en-US" sz="2400" dirty="0"/>
              <a:t> </a:t>
            </a:r>
            <a:r>
              <a:rPr lang="en-US" sz="2400" dirty="0" err="1"/>
              <a:t>khoa</a:t>
            </a:r>
            <a:r>
              <a:rPr lang="en-US" sz="2400" dirty="0"/>
              <a:t> </a:t>
            </a:r>
            <a:r>
              <a:rPr lang="en-US" sz="2400" dirty="0" err="1"/>
              <a:t>Công</a:t>
            </a:r>
            <a:r>
              <a:rPr lang="en-US" sz="2400" dirty="0"/>
              <a:t> </a:t>
            </a:r>
            <a:r>
              <a:rPr lang="en-US" sz="2400" dirty="0" err="1"/>
              <a:t>nghệ</a:t>
            </a:r>
            <a:r>
              <a:rPr lang="en-US" sz="2400" dirty="0"/>
              <a:t> </a:t>
            </a:r>
            <a:r>
              <a:rPr lang="en-US" sz="2400" dirty="0" err="1"/>
              <a:t>Động</a:t>
            </a:r>
            <a:r>
              <a:rPr lang="en-US" sz="2400" dirty="0"/>
              <a:t> </a:t>
            </a:r>
            <a:r>
              <a:rPr lang="en-US" sz="2400" dirty="0" err="1"/>
              <a:t>lực</a:t>
            </a:r>
            <a:r>
              <a:rPr lang="en-US" sz="2400" dirty="0"/>
              <a:t> </a:t>
            </a:r>
            <a:r>
              <a:rPr lang="en-US" sz="2400" dirty="0" err="1"/>
              <a:t>trường</a:t>
            </a:r>
            <a:r>
              <a:rPr lang="en-US" sz="2400" dirty="0"/>
              <a:t> Cao </a:t>
            </a:r>
            <a:r>
              <a:rPr lang="en-US" sz="2400" dirty="0" err="1"/>
              <a:t>đẳng</a:t>
            </a:r>
            <a:r>
              <a:rPr lang="en-US" sz="2400" dirty="0"/>
              <a:t> </a:t>
            </a:r>
            <a:r>
              <a:rPr lang="en-US" sz="2400" dirty="0" err="1"/>
              <a:t>Lý</a:t>
            </a:r>
            <a:r>
              <a:rPr lang="en-US" sz="2400" dirty="0"/>
              <a:t> </a:t>
            </a:r>
            <a:r>
              <a:rPr lang="en-US" sz="2400" dirty="0" err="1"/>
              <a:t>Tự</a:t>
            </a:r>
            <a:r>
              <a:rPr lang="en-US" sz="2400" dirty="0"/>
              <a:t> </a:t>
            </a:r>
            <a:r>
              <a:rPr lang="en-US" sz="2400" dirty="0" err="1"/>
              <a:t>Trọng</a:t>
            </a:r>
            <a:r>
              <a:rPr lang="en-US" sz="2400" dirty="0"/>
              <a:t> </a:t>
            </a:r>
            <a:r>
              <a:rPr lang="en-US" sz="2400" dirty="0" err="1"/>
              <a:t>Tp.HCM</a:t>
            </a:r>
            <a:endParaRPr lang="en-US" altLang="en-US" sz="2400" dirty="0"/>
          </a:p>
        </p:txBody>
      </p:sp>
    </p:spTree>
    <p:extLst>
      <p:ext uri="{BB962C8B-B14F-4D97-AF65-F5344CB8AC3E}">
        <p14:creationId xmlns:p14="http://schemas.microsoft.com/office/powerpoint/2010/main" val="3834650694"/>
      </p:ext>
    </p:ext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185738" y="-153988"/>
            <a:ext cx="9144000" cy="990601"/>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eaLnBrk="1" hangingPunct="1">
              <a:defRPr/>
            </a:pPr>
            <a:r>
              <a:rPr lang="en-US" sz="2600" b="1">
                <a:solidFill>
                  <a:schemeClr val="bg1"/>
                </a:solidFill>
                <a:latin typeface="Times New Roman" panose="02020603050405020304" pitchFamily="18" charset="0"/>
                <a:cs typeface="Times New Roman" panose="02020603050405020304" pitchFamily="18" charset="0"/>
              </a:rPr>
              <a:t>PHẦN 3: TÍNH CẤP THIẾT CỦA ĐỀ TÀI</a:t>
            </a: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47107" name="Rectangle 1"/>
          <p:cNvSpPr>
            <a:spLocks noChangeArrowheads="1"/>
          </p:cNvSpPr>
          <p:nvPr/>
        </p:nvSpPr>
        <p:spPr bwMode="auto">
          <a:xfrm>
            <a:off x="185738" y="857250"/>
            <a:ext cx="88773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3</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4 </a:t>
            </a:r>
            <a:r>
              <a:rPr 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PHÂN CHIA CÔNG VIỆC</a:t>
            </a:r>
            <a:endPar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950" y="6172200"/>
            <a:ext cx="609600" cy="647700"/>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nchor="ctr"/>
          <a:lstStyle/>
          <a:p>
            <a:pPr algn="ctr" eaLnBrk="1" hangingPunct="1">
              <a:defRPr/>
            </a:pPr>
            <a:endParaRPr lang="en-US"/>
          </a:p>
        </p:txBody>
      </p:sp>
      <p:graphicFrame>
        <p:nvGraphicFramePr>
          <p:cNvPr id="2" name="Table 1"/>
          <p:cNvGraphicFramePr>
            <a:graphicFrameLocks noGrp="1"/>
          </p:cNvGraphicFramePr>
          <p:nvPr>
            <p:extLst>
              <p:ext uri="{D42A27DB-BD31-4B8C-83A1-F6EECF244321}">
                <p14:modId xmlns:p14="http://schemas.microsoft.com/office/powerpoint/2010/main" val="4291515835"/>
              </p:ext>
            </p:extLst>
          </p:nvPr>
        </p:nvGraphicFramePr>
        <p:xfrm>
          <a:off x="609600" y="1676400"/>
          <a:ext cx="8235950" cy="5120640"/>
        </p:xfrm>
        <a:graphic>
          <a:graphicData uri="http://schemas.openxmlformats.org/drawingml/2006/table">
            <a:tbl>
              <a:tblPr firstRow="1" bandRow="1">
                <a:tableStyleId>{5C22544A-7EE6-4342-B048-85BDC9FD1C3A}</a:tableStyleId>
              </a:tblPr>
              <a:tblGrid>
                <a:gridCol w="4117975"/>
                <a:gridCol w="4117975"/>
              </a:tblGrid>
              <a:tr h="602456">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lt1"/>
                          </a:solidFill>
                          <a:effectLst/>
                          <a:latin typeface="+mn-lt"/>
                          <a:ea typeface="+mn-ea"/>
                          <a:cs typeface="+mn-cs"/>
                        </a:rPr>
                        <a:t>NỘI DUNG, CÔNG VIỆC THỰC HIỆN</a:t>
                      </a:r>
                    </a:p>
                    <a:p>
                      <a:endParaRPr lang="en-US" dirty="0"/>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lt1"/>
                          </a:solidFill>
                          <a:effectLst/>
                          <a:latin typeface="+mn-lt"/>
                          <a:ea typeface="+mn-ea"/>
                          <a:cs typeface="+mn-cs"/>
                        </a:rPr>
                        <a:t>NGƯỜI THỰC HIỆN</a:t>
                      </a:r>
                    </a:p>
                    <a:p>
                      <a:endParaRPr lang="en-US" dirty="0"/>
                    </a:p>
                  </a:txBody>
                  <a:tcPr/>
                </a:tc>
              </a:tr>
              <a:tr h="602456">
                <a:tc>
                  <a:txBody>
                    <a:bodyPr/>
                    <a:lstStyle/>
                    <a:p>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Khảo</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sát</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các</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mô</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hình</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hệ</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thống</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điện</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trên</a:t>
                      </a:r>
                      <a:r>
                        <a:rPr lang="en-US" sz="1800" kern="1200" dirty="0" smtClean="0">
                          <a:solidFill>
                            <a:schemeClr val="dk1"/>
                          </a:solidFill>
                          <a:effectLst/>
                          <a:latin typeface="+mn-lt"/>
                          <a:ea typeface="+mn-ea"/>
                          <a:cs typeface="+mn-cs"/>
                        </a:rPr>
                        <a:t> ô </a:t>
                      </a:r>
                      <a:r>
                        <a:rPr lang="en-US" sz="1800" kern="1200" dirty="0" err="1" smtClean="0">
                          <a:solidFill>
                            <a:schemeClr val="dk1"/>
                          </a:solidFill>
                          <a:effectLst/>
                          <a:latin typeface="+mn-lt"/>
                          <a:ea typeface="+mn-ea"/>
                          <a:cs typeface="+mn-cs"/>
                        </a:rPr>
                        <a:t>tô</a:t>
                      </a:r>
                      <a:endParaRPr lang="en-US" dirty="0"/>
                    </a:p>
                  </a:txBody>
                  <a:tcPr/>
                </a:tc>
                <a:tc>
                  <a:txBody>
                    <a:bodyPr/>
                    <a:lstStyle/>
                    <a:p>
                      <a:r>
                        <a:rPr lang="en-US" sz="1800" kern="1200" dirty="0" err="1" smtClean="0">
                          <a:solidFill>
                            <a:schemeClr val="dk1"/>
                          </a:solidFill>
                          <a:effectLst/>
                          <a:latin typeface="+mn-lt"/>
                          <a:ea typeface="+mn-ea"/>
                          <a:cs typeface="+mn-cs"/>
                        </a:rPr>
                        <a:t>Hà</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Quốc</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Bảo</a:t>
                      </a:r>
                      <a:endParaRPr lang="en-US" dirty="0"/>
                    </a:p>
                  </a:txBody>
                  <a:tcPr/>
                </a:tc>
              </a:tr>
              <a:tr h="602456">
                <a:tc>
                  <a:txBody>
                    <a:bodyPr/>
                    <a:lstStyle/>
                    <a:p>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Đọc</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các</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tài</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liệu</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hệ</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thống</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điện</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trên</a:t>
                      </a:r>
                      <a:r>
                        <a:rPr lang="en-US" sz="1800" kern="1200" dirty="0" smtClean="0">
                          <a:solidFill>
                            <a:schemeClr val="dk1"/>
                          </a:solidFill>
                          <a:effectLst/>
                          <a:latin typeface="+mn-lt"/>
                          <a:ea typeface="+mn-ea"/>
                          <a:cs typeface="+mn-cs"/>
                        </a:rPr>
                        <a:t> ô </a:t>
                      </a:r>
                      <a:r>
                        <a:rPr lang="en-US" sz="1800" kern="1200" dirty="0" err="1" smtClean="0">
                          <a:solidFill>
                            <a:schemeClr val="dk1"/>
                          </a:solidFill>
                          <a:effectLst/>
                          <a:latin typeface="+mn-lt"/>
                          <a:ea typeface="+mn-ea"/>
                          <a:cs typeface="+mn-cs"/>
                        </a:rPr>
                        <a:t>tô</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có</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sử</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dụng</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mạng</a:t>
                      </a:r>
                      <a:r>
                        <a:rPr lang="en-US" sz="1800" kern="1200" dirty="0" smtClean="0">
                          <a:solidFill>
                            <a:schemeClr val="dk1"/>
                          </a:solidFill>
                          <a:effectLst/>
                          <a:latin typeface="+mn-lt"/>
                          <a:ea typeface="+mn-ea"/>
                          <a:cs typeface="+mn-cs"/>
                        </a:rPr>
                        <a:t> CAN </a:t>
                      </a:r>
                      <a:r>
                        <a:rPr lang="en-US" sz="1800" kern="1200" dirty="0" err="1" smtClean="0">
                          <a:solidFill>
                            <a:schemeClr val="dk1"/>
                          </a:solidFill>
                          <a:effectLst/>
                          <a:latin typeface="+mn-lt"/>
                          <a:ea typeface="+mn-ea"/>
                          <a:cs typeface="+mn-cs"/>
                        </a:rPr>
                        <a:t>và</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cổng</a:t>
                      </a:r>
                      <a:r>
                        <a:rPr lang="en-US" sz="1800" kern="1200" dirty="0" smtClean="0">
                          <a:solidFill>
                            <a:schemeClr val="dk1"/>
                          </a:solidFill>
                          <a:effectLst/>
                          <a:latin typeface="+mn-lt"/>
                          <a:ea typeface="+mn-ea"/>
                          <a:cs typeface="+mn-cs"/>
                        </a:rPr>
                        <a:t> Gateway</a:t>
                      </a:r>
                      <a:endParaRPr lang="en-US" dirty="0"/>
                    </a:p>
                  </a:txBody>
                  <a:tcPr/>
                </a:tc>
                <a:tc>
                  <a:txBody>
                    <a:bodyPr/>
                    <a:lstStyle/>
                    <a:p>
                      <a:r>
                        <a:rPr lang="en-US" sz="1800" kern="1200" dirty="0" err="1" smtClean="0">
                          <a:solidFill>
                            <a:schemeClr val="dk1"/>
                          </a:solidFill>
                          <a:effectLst/>
                          <a:latin typeface="+mn-lt"/>
                          <a:ea typeface="+mn-ea"/>
                          <a:cs typeface="+mn-cs"/>
                        </a:rPr>
                        <a:t>Nguyễn</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Lương</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Tâm</a:t>
                      </a:r>
                      <a:r>
                        <a:rPr lang="en-US" sz="1800" kern="1200" dirty="0" smtClean="0">
                          <a:solidFill>
                            <a:schemeClr val="dk1"/>
                          </a:solidFill>
                          <a:effectLst/>
                          <a:latin typeface="+mn-lt"/>
                          <a:ea typeface="+mn-ea"/>
                          <a:cs typeface="+mn-cs"/>
                        </a:rPr>
                        <a:t> </a:t>
                      </a:r>
                    </a:p>
                    <a:p>
                      <a:r>
                        <a:rPr lang="en-US" sz="1800" kern="1200" dirty="0" err="1" smtClean="0">
                          <a:solidFill>
                            <a:schemeClr val="dk1"/>
                          </a:solidFill>
                          <a:effectLst/>
                          <a:latin typeface="+mn-lt"/>
                          <a:ea typeface="+mn-ea"/>
                          <a:cs typeface="+mn-cs"/>
                        </a:rPr>
                        <a:t>Hà</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Quốc</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Bảo</a:t>
                      </a:r>
                      <a:endParaRPr lang="en-US" sz="1800" kern="1200" dirty="0" smtClean="0">
                        <a:solidFill>
                          <a:schemeClr val="dk1"/>
                        </a:solidFill>
                        <a:effectLst/>
                        <a:latin typeface="+mn-lt"/>
                        <a:ea typeface="+mn-ea"/>
                        <a:cs typeface="+mn-cs"/>
                      </a:endParaRPr>
                    </a:p>
                    <a:p>
                      <a:r>
                        <a:rPr lang="en-US" sz="1800" kern="1200" dirty="0" err="1" smtClean="0">
                          <a:solidFill>
                            <a:schemeClr val="dk1"/>
                          </a:solidFill>
                          <a:effectLst/>
                          <a:latin typeface="+mn-lt"/>
                          <a:ea typeface="+mn-ea"/>
                          <a:cs typeface="+mn-cs"/>
                        </a:rPr>
                        <a:t>Kiều</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Trung</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Tín</a:t>
                      </a:r>
                      <a:endParaRPr lang="en-US" sz="1800" kern="1200" dirty="0" smtClean="0">
                        <a:solidFill>
                          <a:schemeClr val="dk1"/>
                        </a:solidFill>
                        <a:effectLst/>
                        <a:latin typeface="+mn-lt"/>
                        <a:ea typeface="+mn-ea"/>
                        <a:cs typeface="+mn-cs"/>
                      </a:endParaRPr>
                    </a:p>
                    <a:p>
                      <a:endParaRPr lang="en-US" dirty="0"/>
                    </a:p>
                  </a:txBody>
                  <a:tcPr/>
                </a:tc>
              </a:tr>
              <a:tr h="60245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Thiết</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kế</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chế</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tạo</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hệ</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thống</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điện</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trên</a:t>
                      </a:r>
                      <a:r>
                        <a:rPr lang="en-US" sz="1800" kern="1200" dirty="0" smtClean="0">
                          <a:solidFill>
                            <a:schemeClr val="dk1"/>
                          </a:solidFill>
                          <a:effectLst/>
                          <a:latin typeface="+mn-lt"/>
                          <a:ea typeface="+mn-ea"/>
                          <a:cs typeface="+mn-cs"/>
                        </a:rPr>
                        <a:t> ô </a:t>
                      </a:r>
                      <a:r>
                        <a:rPr lang="en-US" sz="1800" kern="1200" dirty="0" err="1" smtClean="0">
                          <a:solidFill>
                            <a:schemeClr val="dk1"/>
                          </a:solidFill>
                          <a:effectLst/>
                          <a:latin typeface="+mn-lt"/>
                          <a:ea typeface="+mn-ea"/>
                          <a:cs typeface="+mn-cs"/>
                        </a:rPr>
                        <a:t>tô</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hiện</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đại</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có</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chức</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năng</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giám</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sát</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bằng</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hệ</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thống</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mạng</a:t>
                      </a:r>
                      <a:r>
                        <a:rPr lang="en-US" sz="1800" kern="1200" dirty="0" smtClean="0">
                          <a:solidFill>
                            <a:schemeClr val="dk1"/>
                          </a:solidFill>
                          <a:effectLst/>
                          <a:latin typeface="+mn-lt"/>
                          <a:ea typeface="+mn-ea"/>
                          <a:cs typeface="+mn-cs"/>
                        </a:rPr>
                        <a:t> CAN </a:t>
                      </a:r>
                      <a:r>
                        <a:rPr lang="en-US" sz="1800" kern="1200" dirty="0" err="1" smtClean="0">
                          <a:solidFill>
                            <a:schemeClr val="dk1"/>
                          </a:solidFill>
                          <a:effectLst/>
                          <a:latin typeface="+mn-lt"/>
                          <a:ea typeface="+mn-ea"/>
                          <a:cs typeface="+mn-cs"/>
                        </a:rPr>
                        <a:t>và</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cổng</a:t>
                      </a:r>
                      <a:r>
                        <a:rPr lang="en-US" sz="1800" kern="1200" dirty="0" smtClean="0">
                          <a:solidFill>
                            <a:schemeClr val="dk1"/>
                          </a:solidFill>
                          <a:effectLst/>
                          <a:latin typeface="+mn-lt"/>
                          <a:ea typeface="+mn-ea"/>
                          <a:cs typeface="+mn-cs"/>
                        </a:rPr>
                        <a:t> Gateway</a:t>
                      </a:r>
                    </a:p>
                    <a:p>
                      <a:endParaRPr lang="en-US" dirty="0"/>
                    </a:p>
                  </a:txBody>
                  <a:tcPr/>
                </a:tc>
                <a:tc>
                  <a:txBody>
                    <a:bodyPr/>
                    <a:lstStyle/>
                    <a:p>
                      <a:r>
                        <a:rPr lang="en-US" sz="1800" kern="1200" dirty="0" err="1" smtClean="0">
                          <a:solidFill>
                            <a:schemeClr val="dk1"/>
                          </a:solidFill>
                          <a:effectLst/>
                          <a:latin typeface="+mn-lt"/>
                          <a:ea typeface="+mn-ea"/>
                          <a:cs typeface="+mn-cs"/>
                        </a:rPr>
                        <a:t>Nguyễn</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Lương</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Tâm</a:t>
                      </a:r>
                      <a:r>
                        <a:rPr lang="en-US" sz="1800" kern="1200" dirty="0" smtClean="0">
                          <a:solidFill>
                            <a:schemeClr val="dk1"/>
                          </a:solidFill>
                          <a:effectLst/>
                          <a:latin typeface="+mn-lt"/>
                          <a:ea typeface="+mn-ea"/>
                          <a:cs typeface="+mn-cs"/>
                        </a:rPr>
                        <a:t> </a:t>
                      </a:r>
                    </a:p>
                    <a:p>
                      <a:r>
                        <a:rPr lang="en-US" sz="1800" kern="1200" dirty="0" err="1" smtClean="0">
                          <a:solidFill>
                            <a:schemeClr val="dk1"/>
                          </a:solidFill>
                          <a:effectLst/>
                          <a:latin typeface="+mn-lt"/>
                          <a:ea typeface="+mn-ea"/>
                          <a:cs typeface="+mn-cs"/>
                        </a:rPr>
                        <a:t>Hà</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Quốc</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Bảo</a:t>
                      </a:r>
                      <a:endParaRPr lang="en-US" sz="1800" kern="1200" dirty="0" smtClean="0">
                        <a:solidFill>
                          <a:schemeClr val="dk1"/>
                        </a:solidFill>
                        <a:effectLst/>
                        <a:latin typeface="+mn-lt"/>
                        <a:ea typeface="+mn-ea"/>
                        <a:cs typeface="+mn-cs"/>
                      </a:endParaRPr>
                    </a:p>
                    <a:p>
                      <a:r>
                        <a:rPr lang="en-US" sz="1800" kern="1200" dirty="0" err="1" smtClean="0">
                          <a:solidFill>
                            <a:schemeClr val="dk1"/>
                          </a:solidFill>
                          <a:effectLst/>
                          <a:latin typeface="+mn-lt"/>
                          <a:ea typeface="+mn-ea"/>
                          <a:cs typeface="+mn-cs"/>
                        </a:rPr>
                        <a:t>Kiều</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Trung</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Tín</a:t>
                      </a:r>
                      <a:endParaRPr lang="en-US" sz="1800" kern="1200" dirty="0" smtClean="0">
                        <a:solidFill>
                          <a:schemeClr val="dk1"/>
                        </a:solidFill>
                        <a:effectLst/>
                        <a:latin typeface="+mn-lt"/>
                        <a:ea typeface="+mn-ea"/>
                        <a:cs typeface="+mn-cs"/>
                      </a:endParaRPr>
                    </a:p>
                    <a:p>
                      <a:endParaRPr lang="en-US" dirty="0"/>
                    </a:p>
                  </a:txBody>
                  <a:tcPr/>
                </a:tc>
              </a:tr>
              <a:tr h="60245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Biên</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soạn</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tài</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liệu</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hướng</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dẫn</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sử</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dụng</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mô</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hình</a:t>
                      </a:r>
                      <a:r>
                        <a:rPr lang="en-US" sz="1800" kern="1200" dirty="0" smtClean="0">
                          <a:solidFill>
                            <a:schemeClr val="dk1"/>
                          </a:solidFill>
                          <a:effectLst/>
                          <a:latin typeface="+mn-lt"/>
                          <a:ea typeface="+mn-ea"/>
                          <a:cs typeface="+mn-cs"/>
                        </a:rPr>
                        <a:t> </a:t>
                      </a:r>
                    </a:p>
                    <a:p>
                      <a:endParaRPr lang="en-US" dirty="0"/>
                    </a:p>
                  </a:txBody>
                  <a:tcPr/>
                </a:tc>
                <a:tc>
                  <a:txBody>
                    <a:bodyPr/>
                    <a:lstStyle/>
                    <a:p>
                      <a:r>
                        <a:rPr lang="en-US" sz="1800" kern="1200" dirty="0" err="1" smtClean="0">
                          <a:solidFill>
                            <a:schemeClr val="dk1"/>
                          </a:solidFill>
                          <a:effectLst/>
                          <a:latin typeface="+mn-lt"/>
                          <a:ea typeface="+mn-ea"/>
                          <a:cs typeface="+mn-cs"/>
                        </a:rPr>
                        <a:t>Nguyễn</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Lương</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Tâm</a:t>
                      </a:r>
                      <a:r>
                        <a:rPr lang="en-US" sz="1800" kern="1200" dirty="0" smtClean="0">
                          <a:solidFill>
                            <a:schemeClr val="dk1"/>
                          </a:solidFill>
                          <a:effectLst/>
                          <a:latin typeface="+mn-lt"/>
                          <a:ea typeface="+mn-ea"/>
                          <a:cs typeface="+mn-cs"/>
                        </a:rPr>
                        <a:t> </a:t>
                      </a:r>
                    </a:p>
                    <a:p>
                      <a:r>
                        <a:rPr lang="en-US" sz="1800" kern="1200" dirty="0" err="1" smtClean="0">
                          <a:solidFill>
                            <a:schemeClr val="dk1"/>
                          </a:solidFill>
                          <a:effectLst/>
                          <a:latin typeface="+mn-lt"/>
                          <a:ea typeface="+mn-ea"/>
                          <a:cs typeface="+mn-cs"/>
                        </a:rPr>
                        <a:t>Hà</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Quốc</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Bảo</a:t>
                      </a:r>
                      <a:endParaRPr lang="en-US" sz="1800" kern="1200" dirty="0" smtClean="0">
                        <a:solidFill>
                          <a:schemeClr val="dk1"/>
                        </a:solidFill>
                        <a:effectLst/>
                        <a:latin typeface="+mn-lt"/>
                        <a:ea typeface="+mn-ea"/>
                        <a:cs typeface="+mn-cs"/>
                      </a:endParaRPr>
                    </a:p>
                    <a:p>
                      <a:r>
                        <a:rPr lang="en-US" sz="1800" kern="1200" dirty="0" err="1" smtClean="0">
                          <a:solidFill>
                            <a:schemeClr val="dk1"/>
                          </a:solidFill>
                          <a:effectLst/>
                          <a:latin typeface="+mn-lt"/>
                          <a:ea typeface="+mn-ea"/>
                          <a:cs typeface="+mn-cs"/>
                        </a:rPr>
                        <a:t>Kiều</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Trung</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Tín</a:t>
                      </a:r>
                      <a:endParaRPr lang="en-US" sz="1800" kern="1200" dirty="0" smtClean="0">
                        <a:solidFill>
                          <a:schemeClr val="dk1"/>
                        </a:solidFill>
                        <a:effectLst/>
                        <a:latin typeface="+mn-lt"/>
                        <a:ea typeface="+mn-ea"/>
                        <a:cs typeface="+mn-cs"/>
                      </a:endParaRPr>
                    </a:p>
                    <a:p>
                      <a:endParaRPr lang="en-US" dirty="0"/>
                    </a:p>
                  </a:txBody>
                  <a:tcPr/>
                </a:tc>
              </a:tr>
            </a:tbl>
          </a:graphicData>
        </a:graphic>
      </p:graphicFrame>
    </p:spTree>
    <p:extLst>
      <p:ext uri="{BB962C8B-B14F-4D97-AF65-F5344CB8AC3E}">
        <p14:creationId xmlns:p14="http://schemas.microsoft.com/office/powerpoint/2010/main" val="30678563"/>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185738" y="-153988"/>
            <a:ext cx="9144000" cy="990601"/>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eaLnBrk="1" hangingPunct="1">
              <a:defRPr/>
            </a:pPr>
            <a:r>
              <a:rPr lang="en-US" sz="2600" b="1">
                <a:solidFill>
                  <a:schemeClr val="bg1"/>
                </a:solidFill>
                <a:latin typeface="Times New Roman" panose="02020603050405020304" pitchFamily="18" charset="0"/>
                <a:cs typeface="Times New Roman" panose="02020603050405020304" pitchFamily="18" charset="0"/>
              </a:rPr>
              <a:t>PHẦN 3: TÍNH CẤP THIẾT CỦA ĐỀ TÀI</a:t>
            </a: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47107" name="Rectangle 1"/>
          <p:cNvSpPr>
            <a:spLocks noChangeArrowheads="1"/>
          </p:cNvSpPr>
          <p:nvPr/>
        </p:nvSpPr>
        <p:spPr bwMode="auto">
          <a:xfrm>
            <a:off x="185738" y="857250"/>
            <a:ext cx="88773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3</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4 </a:t>
            </a:r>
            <a:r>
              <a:rPr 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PHÂN CHIA CÔNG VIỆC</a:t>
            </a:r>
            <a:endParaRPr lang="en-US" alt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950" y="6172200"/>
            <a:ext cx="609600" cy="647700"/>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nchor="ctr"/>
          <a:lstStyle/>
          <a:p>
            <a:pPr algn="ctr" eaLnBrk="1" hangingPunct="1">
              <a:defRPr/>
            </a:pPr>
            <a:endParaRPr lang="en-US"/>
          </a:p>
        </p:txBody>
      </p:sp>
      <p:graphicFrame>
        <p:nvGraphicFramePr>
          <p:cNvPr id="2" name="Table 1"/>
          <p:cNvGraphicFramePr>
            <a:graphicFrameLocks noGrp="1"/>
          </p:cNvGraphicFramePr>
          <p:nvPr>
            <p:extLst>
              <p:ext uri="{D42A27DB-BD31-4B8C-83A1-F6EECF244321}">
                <p14:modId xmlns:p14="http://schemas.microsoft.com/office/powerpoint/2010/main" val="3421778884"/>
              </p:ext>
            </p:extLst>
          </p:nvPr>
        </p:nvGraphicFramePr>
        <p:xfrm>
          <a:off x="609600" y="1676400"/>
          <a:ext cx="8235950" cy="3071336"/>
        </p:xfrm>
        <a:graphic>
          <a:graphicData uri="http://schemas.openxmlformats.org/drawingml/2006/table">
            <a:tbl>
              <a:tblPr firstRow="1" bandRow="1">
                <a:tableStyleId>{5C22544A-7EE6-4342-B048-85BDC9FD1C3A}</a:tableStyleId>
              </a:tblPr>
              <a:tblGrid>
                <a:gridCol w="4117975"/>
                <a:gridCol w="4117975"/>
              </a:tblGrid>
              <a:tr h="602456">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lt1"/>
                          </a:solidFill>
                          <a:effectLst/>
                          <a:latin typeface="+mn-lt"/>
                          <a:ea typeface="+mn-ea"/>
                          <a:cs typeface="+mn-cs"/>
                        </a:rPr>
                        <a:t>NỘI DUNG, CÔNG VIỆC THỰC HIỆN</a:t>
                      </a:r>
                    </a:p>
                    <a:p>
                      <a:endParaRPr lang="en-US" dirty="0"/>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lt1"/>
                          </a:solidFill>
                          <a:effectLst/>
                          <a:latin typeface="+mn-lt"/>
                          <a:ea typeface="+mn-ea"/>
                          <a:cs typeface="+mn-cs"/>
                        </a:rPr>
                        <a:t>NGƯỜI THỰC HIỆN</a:t>
                      </a:r>
                    </a:p>
                    <a:p>
                      <a:endParaRPr lang="en-US" dirty="0"/>
                    </a:p>
                  </a:txBody>
                  <a:tcPr/>
                </a:tc>
              </a:tr>
              <a:tr h="602456">
                <a:tc>
                  <a:txBody>
                    <a:bodyPr/>
                    <a:lstStyle/>
                    <a:p>
                      <a:r>
                        <a:rPr lang="en-US" sz="1800" kern="1200" dirty="0" err="1" smtClean="0">
                          <a:solidFill>
                            <a:schemeClr val="dk1"/>
                          </a:solidFill>
                          <a:effectLst/>
                          <a:latin typeface="+mn-lt"/>
                          <a:ea typeface="+mn-ea"/>
                          <a:cs typeface="+mn-cs"/>
                        </a:rPr>
                        <a:t>Tổng</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kết</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quá</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trình</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dạy</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thực</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nghiệm</a:t>
                      </a:r>
                      <a:endParaRPr lang="en-US" dirty="0"/>
                    </a:p>
                  </a:txBody>
                  <a:tcPr/>
                </a:tc>
                <a:tc>
                  <a:txBody>
                    <a:bodyPr/>
                    <a:lstStyle/>
                    <a:p>
                      <a:r>
                        <a:rPr lang="en-US" sz="1800" kern="1200" dirty="0" err="1" smtClean="0">
                          <a:solidFill>
                            <a:schemeClr val="dk1"/>
                          </a:solidFill>
                          <a:effectLst/>
                          <a:latin typeface="+mn-lt"/>
                          <a:ea typeface="+mn-ea"/>
                          <a:cs typeface="+mn-cs"/>
                        </a:rPr>
                        <a:t>Hà</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Quốc</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Bảo</a:t>
                      </a:r>
                      <a:endParaRPr lang="en-US" dirty="0"/>
                    </a:p>
                  </a:txBody>
                  <a:tcPr/>
                </a:tc>
              </a:tr>
              <a:tr h="602456">
                <a:tc>
                  <a:txBody>
                    <a:bodyPr/>
                    <a:lstStyle/>
                    <a:p>
                      <a:r>
                        <a:rPr lang="en-US" sz="1800" kern="1200" dirty="0" err="1" smtClean="0">
                          <a:solidFill>
                            <a:schemeClr val="dk1"/>
                          </a:solidFill>
                          <a:effectLst/>
                          <a:latin typeface="+mn-lt"/>
                          <a:ea typeface="+mn-ea"/>
                          <a:cs typeface="+mn-cs"/>
                        </a:rPr>
                        <a:t>Tổng</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kết</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các</a:t>
                      </a:r>
                      <a:r>
                        <a:rPr lang="en-US" sz="1800" kern="1200" dirty="0" smtClean="0">
                          <a:solidFill>
                            <a:schemeClr val="dk1"/>
                          </a:solidFill>
                          <a:effectLst/>
                          <a:latin typeface="+mn-lt"/>
                          <a:ea typeface="+mn-ea"/>
                          <a:cs typeface="+mn-cs"/>
                        </a:rPr>
                        <a:t> ý </a:t>
                      </a:r>
                      <a:r>
                        <a:rPr lang="en-US" sz="1800" kern="1200" dirty="0" err="1" smtClean="0">
                          <a:solidFill>
                            <a:schemeClr val="dk1"/>
                          </a:solidFill>
                          <a:effectLst/>
                          <a:latin typeface="+mn-lt"/>
                          <a:ea typeface="+mn-ea"/>
                          <a:cs typeface="+mn-cs"/>
                        </a:rPr>
                        <a:t>kiến</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đóng</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góp</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của</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tổ</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chuyên</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môn</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khoa</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động</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lực</a:t>
                      </a:r>
                      <a:endParaRPr lang="en-US" dirty="0"/>
                    </a:p>
                  </a:txBody>
                  <a:tcPr/>
                </a:tc>
                <a:tc>
                  <a:txBody>
                    <a:bodyPr/>
                    <a:lstStyle/>
                    <a:p>
                      <a:r>
                        <a:rPr lang="en-US" sz="1800" kern="1200" dirty="0" err="1" smtClean="0">
                          <a:solidFill>
                            <a:schemeClr val="dk1"/>
                          </a:solidFill>
                          <a:effectLst/>
                          <a:latin typeface="+mn-lt"/>
                          <a:ea typeface="+mn-ea"/>
                          <a:cs typeface="+mn-cs"/>
                        </a:rPr>
                        <a:t>Kiều</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Trung</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Tín</a:t>
                      </a:r>
                      <a:endParaRPr lang="en-US" sz="1800" kern="1200" dirty="0" smtClean="0">
                        <a:solidFill>
                          <a:schemeClr val="dk1"/>
                        </a:solidFill>
                        <a:effectLst/>
                        <a:latin typeface="+mn-lt"/>
                        <a:ea typeface="+mn-ea"/>
                        <a:cs typeface="+mn-cs"/>
                      </a:endParaRPr>
                    </a:p>
                    <a:p>
                      <a:endParaRPr lang="en-US" dirty="0"/>
                    </a:p>
                  </a:txBody>
                  <a:tcPr/>
                </a:tc>
              </a:tr>
              <a:tr h="602456">
                <a:tc>
                  <a:txBody>
                    <a:bodyPr/>
                    <a:lstStyle/>
                    <a:p>
                      <a:r>
                        <a:rPr lang="en-US" sz="1800" kern="1200" dirty="0" err="1" smtClean="0">
                          <a:solidFill>
                            <a:schemeClr val="dk1"/>
                          </a:solidFill>
                          <a:effectLst/>
                          <a:latin typeface="+mn-lt"/>
                          <a:ea typeface="+mn-ea"/>
                          <a:cs typeface="+mn-cs"/>
                        </a:rPr>
                        <a:t>Hoàn</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chỉnh</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mô</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hình</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tài</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liệu</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và</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thực</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hiện</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báo</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cáo</a:t>
                      </a:r>
                      <a:r>
                        <a:rPr lang="en-US" sz="1800" kern="1200" dirty="0" smtClean="0">
                          <a:solidFill>
                            <a:schemeClr val="dk1"/>
                          </a:solidFill>
                          <a:effectLst/>
                          <a:latin typeface="+mn-lt"/>
                          <a:ea typeface="+mn-ea"/>
                          <a:cs typeface="+mn-cs"/>
                        </a:rPr>
                        <a:t>.</a:t>
                      </a:r>
                      <a:endParaRPr lang="en-US" dirty="0"/>
                    </a:p>
                  </a:txBody>
                  <a:tcPr/>
                </a:tc>
                <a:tc>
                  <a:txBody>
                    <a:bodyPr/>
                    <a:lstStyle/>
                    <a:p>
                      <a:r>
                        <a:rPr lang="en-US" sz="1800" kern="1200" dirty="0" err="1" smtClean="0">
                          <a:solidFill>
                            <a:schemeClr val="dk1"/>
                          </a:solidFill>
                          <a:effectLst/>
                          <a:latin typeface="+mn-lt"/>
                          <a:ea typeface="+mn-ea"/>
                          <a:cs typeface="+mn-cs"/>
                        </a:rPr>
                        <a:t>Nguyễn</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Lương</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Tâm</a:t>
                      </a:r>
                      <a:r>
                        <a:rPr lang="en-US" sz="1800" kern="1200" dirty="0" smtClean="0">
                          <a:solidFill>
                            <a:schemeClr val="dk1"/>
                          </a:solidFill>
                          <a:effectLst/>
                          <a:latin typeface="+mn-lt"/>
                          <a:ea typeface="+mn-ea"/>
                          <a:cs typeface="+mn-cs"/>
                        </a:rPr>
                        <a:t> </a:t>
                      </a:r>
                    </a:p>
                    <a:p>
                      <a:r>
                        <a:rPr lang="en-US" sz="1800" kern="1200" dirty="0" err="1" smtClean="0">
                          <a:solidFill>
                            <a:schemeClr val="dk1"/>
                          </a:solidFill>
                          <a:effectLst/>
                          <a:latin typeface="+mn-lt"/>
                          <a:ea typeface="+mn-ea"/>
                          <a:cs typeface="+mn-cs"/>
                        </a:rPr>
                        <a:t>Hà</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Quốc</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Bảo</a:t>
                      </a:r>
                      <a:endParaRPr lang="en-US" sz="1800" kern="1200" dirty="0" smtClean="0">
                        <a:solidFill>
                          <a:schemeClr val="dk1"/>
                        </a:solidFill>
                        <a:effectLst/>
                        <a:latin typeface="+mn-lt"/>
                        <a:ea typeface="+mn-ea"/>
                        <a:cs typeface="+mn-cs"/>
                      </a:endParaRPr>
                    </a:p>
                    <a:p>
                      <a:r>
                        <a:rPr lang="en-US" sz="1800" kern="1200" dirty="0" err="1" smtClean="0">
                          <a:solidFill>
                            <a:schemeClr val="dk1"/>
                          </a:solidFill>
                          <a:effectLst/>
                          <a:latin typeface="+mn-lt"/>
                          <a:ea typeface="+mn-ea"/>
                          <a:cs typeface="+mn-cs"/>
                        </a:rPr>
                        <a:t>Kiều</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Trung</a:t>
                      </a:r>
                      <a:r>
                        <a:rPr lang="en-US" sz="1800" kern="1200" dirty="0" smtClean="0">
                          <a:solidFill>
                            <a:schemeClr val="dk1"/>
                          </a:solidFill>
                          <a:effectLst/>
                          <a:latin typeface="+mn-lt"/>
                          <a:ea typeface="+mn-ea"/>
                          <a:cs typeface="+mn-cs"/>
                        </a:rPr>
                        <a:t> </a:t>
                      </a:r>
                      <a:r>
                        <a:rPr lang="en-US" sz="1800" kern="1200" dirty="0" err="1" smtClean="0">
                          <a:solidFill>
                            <a:schemeClr val="dk1"/>
                          </a:solidFill>
                          <a:effectLst/>
                          <a:latin typeface="+mn-lt"/>
                          <a:ea typeface="+mn-ea"/>
                          <a:cs typeface="+mn-cs"/>
                        </a:rPr>
                        <a:t>Tín</a:t>
                      </a:r>
                      <a:endParaRPr lang="en-US" sz="1800" kern="1200" dirty="0" smtClean="0">
                        <a:solidFill>
                          <a:schemeClr val="dk1"/>
                        </a:solidFill>
                        <a:effectLst/>
                        <a:latin typeface="+mn-lt"/>
                        <a:ea typeface="+mn-ea"/>
                        <a:cs typeface="+mn-cs"/>
                      </a:endParaRPr>
                    </a:p>
                    <a:p>
                      <a:endParaRPr lang="en-US" dirty="0"/>
                    </a:p>
                  </a:txBody>
                  <a:tcPr/>
                </a:tc>
              </a:tr>
            </a:tbl>
          </a:graphicData>
        </a:graphic>
      </p:graphicFrame>
    </p:spTree>
    <p:extLst>
      <p:ext uri="{BB962C8B-B14F-4D97-AF65-F5344CB8AC3E}">
        <p14:creationId xmlns:p14="http://schemas.microsoft.com/office/powerpoint/2010/main" val="2560173509"/>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185738" y="-153988"/>
            <a:ext cx="9144000" cy="990601"/>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eaLnBrk="1" hangingPunct="1">
              <a:defRPr/>
            </a:pPr>
            <a:r>
              <a:rPr lang="en-US" sz="2600" b="1">
                <a:solidFill>
                  <a:schemeClr val="bg1"/>
                </a:solidFill>
                <a:latin typeface="Times New Roman" panose="02020603050405020304" pitchFamily="18" charset="0"/>
                <a:cs typeface="Times New Roman" panose="02020603050405020304" pitchFamily="18" charset="0"/>
              </a:rPr>
              <a:t>PHẦN 4: DỰ TRÙ KINH PHÍ</a:t>
            </a: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49155" name="Rectangle 1"/>
          <p:cNvSpPr>
            <a:spLocks noChangeArrowheads="1"/>
          </p:cNvSpPr>
          <p:nvPr/>
        </p:nvSpPr>
        <p:spPr bwMode="auto">
          <a:xfrm>
            <a:off x="185738" y="857250"/>
            <a:ext cx="88773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KINH PHÍ THỰC HIỆN</a:t>
            </a:r>
          </a:p>
          <a:p>
            <a:pPr eaLnBrk="1" hangingPunct="1"/>
            <a:endParaRPr lang="en-US" alt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a:p>
            <a:pPr eaLnBrk="1" hangingPunct="1"/>
            <a:r>
              <a:rPr lang="en-US" alt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400" b="1" dirty="0">
                <a:latin typeface="Times New Roman" panose="02020603050405020304" pitchFamily="18" charset="0"/>
                <a:ea typeface="Calibri" panose="020F0502020204030204" pitchFamily="34" charset="0"/>
                <a:cs typeface="Times New Roman" panose="02020603050405020304" pitchFamily="18" charset="0"/>
              </a:rPr>
              <a:t>TỔNG KINH PHÍ DỰ TRÙ</a:t>
            </a:r>
          </a:p>
          <a:p>
            <a:pPr eaLnBrk="1" hangingPunct="1"/>
            <a:endParaRPr lang="en-US" altLang="en-US" sz="2400" b="1" dirty="0">
              <a:latin typeface="Times New Roman" panose="02020603050405020304" pitchFamily="18" charset="0"/>
              <a:ea typeface="Calibri" panose="020F0502020204030204" pitchFamily="34" charset="0"/>
              <a:cs typeface="Times New Roman" panose="02020603050405020304" pitchFamily="18" charset="0"/>
            </a:endParaRPr>
          </a:p>
          <a:p>
            <a:pPr eaLnBrk="1" hangingPunct="1"/>
            <a:r>
              <a:rPr lang="en-US" alt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b="1" dirty="0">
                <a:ea typeface="Calibri" panose="020F0502020204030204" pitchFamily="34" charset="0"/>
                <a:cs typeface="Times New Roman" panose="02020603050405020304" pitchFamily="18" charset="0"/>
              </a:rPr>
              <a:t> </a:t>
            </a:r>
            <a:r>
              <a:rPr lang="en-US" altLang="en-US" sz="2400" b="1" dirty="0" smtClean="0">
                <a:ea typeface="Calibri" panose="020F0502020204030204" pitchFamily="34" charset="0"/>
                <a:cs typeface="Times New Roman" panose="02020603050405020304" pitchFamily="18" charset="0"/>
              </a:rPr>
              <a:t>80.000.000 </a:t>
            </a:r>
            <a:r>
              <a:rPr lang="en-US" altLang="en-US" sz="2400" b="1" dirty="0">
                <a:ea typeface="Calibri" panose="020F0502020204030204" pitchFamily="34" charset="0"/>
                <a:cs typeface="Times New Roman" panose="02020603050405020304" pitchFamily="18" charset="0"/>
              </a:rPr>
              <a:t>(TÁM MƯƠI </a:t>
            </a:r>
            <a:r>
              <a:rPr lang="en-US" altLang="en-US" sz="2400" b="1" dirty="0" smtClean="0">
                <a:ea typeface="Calibri" panose="020F0502020204030204" pitchFamily="34" charset="0"/>
                <a:cs typeface="Times New Roman" panose="02020603050405020304" pitchFamily="18" charset="0"/>
              </a:rPr>
              <a:t>TRIỆU </a:t>
            </a:r>
            <a:r>
              <a:rPr lang="en-US" altLang="en-US" sz="2400" b="1" dirty="0">
                <a:ea typeface="Calibri" panose="020F0502020204030204" pitchFamily="34" charset="0"/>
                <a:cs typeface="Times New Roman" panose="02020603050405020304" pitchFamily="18" charset="0"/>
              </a:rPr>
              <a:t>ĐỒNG)</a:t>
            </a:r>
          </a:p>
          <a:p>
            <a:pPr eaLnBrk="1" hangingPunct="1"/>
            <a:endParaRPr lang="en-US" alt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950" y="6172200"/>
            <a:ext cx="609600" cy="647700"/>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nchor="ctr"/>
          <a:lstStyle/>
          <a:p>
            <a:pPr algn="ctr" eaLnBrk="1" hangingPunct="1">
              <a:defRPr/>
            </a:pPr>
            <a:endParaRPr lang="en-US"/>
          </a:p>
        </p:txBody>
      </p:sp>
    </p:spTree>
    <p:extLst>
      <p:ext uri="{BB962C8B-B14F-4D97-AF65-F5344CB8AC3E}">
        <p14:creationId xmlns:p14="http://schemas.microsoft.com/office/powerpoint/2010/main" val="4091422873"/>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3556822270"/>
              </p:ext>
            </p:extLst>
          </p:nvPr>
        </p:nvGraphicFramePr>
        <p:xfrm>
          <a:off x="762000" y="1600200"/>
          <a:ext cx="7086600" cy="3291840"/>
        </p:xfrm>
        <a:graphic>
          <a:graphicData uri="http://schemas.openxmlformats.org/drawingml/2006/table">
            <a:tbl>
              <a:tblPr/>
              <a:tblGrid>
                <a:gridCol w="4724400"/>
                <a:gridCol w="2362200"/>
              </a:tblGrid>
              <a:tr h="2438400">
                <a:tc>
                  <a:txBody>
                    <a:bodyPr/>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defRPr sz="2400">
                          <a:solidFill>
                            <a:schemeClr val="tx1"/>
                          </a:solidFill>
                          <a:latin typeface="Arial" panose="020B0604020202020204" pitchFamily="34" charset="0"/>
                        </a:defRPr>
                      </a:lvl2pPr>
                      <a:lvl3pPr marL="1143000" indent="-228600">
                        <a:spcBef>
                          <a:spcPct val="20000"/>
                        </a:spcBef>
                        <a:buClr>
                          <a:schemeClr val="tx1"/>
                        </a:buClr>
                        <a:defRPr sz="2000">
                          <a:solidFill>
                            <a:schemeClr val="tx1"/>
                          </a:solidFill>
                          <a:latin typeface="Arial" panose="020B0604020202020204" pitchFamily="34" charset="0"/>
                        </a:defRPr>
                      </a:lvl3pPr>
                      <a:lvl4pPr marL="1600200" indent="-228600">
                        <a:spcBef>
                          <a:spcPct val="20000"/>
                        </a:spcBef>
                        <a:defRPr>
                          <a:solidFill>
                            <a:schemeClr val="tx1"/>
                          </a:solidFill>
                          <a:latin typeface="Arial" panose="020B0604020202020204" pitchFamily="34" charset="0"/>
                        </a:defRPr>
                      </a:lvl4pPr>
                      <a:lvl5pPr marL="2057400" indent="-228600">
                        <a:spcBef>
                          <a:spcPct val="20000"/>
                        </a:spcBef>
                        <a:defRPr>
                          <a:solidFill>
                            <a:schemeClr val="tx1"/>
                          </a:solidFill>
                          <a:latin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dirty="0" smtClean="0">
                          <a:ln>
                            <a:noFill/>
                          </a:ln>
                          <a:solidFill>
                            <a:srgbClr val="163794"/>
                          </a:solidFill>
                          <a:effectLst/>
                          <a:latin typeface="Times New Roman" panose="02020603050405020304" pitchFamily="18" charset="0"/>
                          <a:cs typeface="Times New Roman" panose="02020603050405020304" pitchFamily="18" charset="0"/>
                        </a:rPr>
                        <a:t>Chi </a:t>
                      </a:r>
                      <a:r>
                        <a:rPr kumimoji="0" lang="en-US" altLang="en-US" sz="2400" b="0" i="0" u="none" strike="noStrike" cap="none" normalizeH="0" baseline="0" dirty="0" err="1" smtClean="0">
                          <a:ln>
                            <a:noFill/>
                          </a:ln>
                          <a:solidFill>
                            <a:srgbClr val="163794"/>
                          </a:solidFill>
                          <a:effectLst/>
                          <a:latin typeface="Times New Roman" panose="02020603050405020304" pitchFamily="18" charset="0"/>
                          <a:cs typeface="Times New Roman" panose="02020603050405020304" pitchFamily="18" charset="0"/>
                        </a:rPr>
                        <a:t>công</a:t>
                      </a:r>
                      <a:r>
                        <a:rPr kumimoji="0" lang="en-US" altLang="en-US" sz="2400" b="0" i="0" u="none" strike="noStrike" cap="none" normalizeH="0" baseline="0" dirty="0" smtClean="0">
                          <a:ln>
                            <a:noFill/>
                          </a:ln>
                          <a:solidFill>
                            <a:srgbClr val="163794"/>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rgbClr val="163794"/>
                          </a:solidFill>
                          <a:effectLst/>
                          <a:latin typeface="Times New Roman" panose="02020603050405020304" pitchFamily="18" charset="0"/>
                          <a:cs typeface="Times New Roman" panose="02020603050405020304" pitchFamily="18" charset="0"/>
                        </a:rPr>
                        <a:t>lao</a:t>
                      </a:r>
                      <a:r>
                        <a:rPr kumimoji="0" lang="en-US" altLang="en-US" sz="2400" b="0" i="0" u="none" strike="noStrike" cap="none" normalizeH="0" baseline="0" dirty="0" smtClean="0">
                          <a:ln>
                            <a:noFill/>
                          </a:ln>
                          <a:solidFill>
                            <a:srgbClr val="163794"/>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rgbClr val="163794"/>
                          </a:solidFill>
                          <a:effectLst/>
                          <a:latin typeface="Times New Roman" panose="02020603050405020304" pitchFamily="18" charset="0"/>
                          <a:cs typeface="Times New Roman" panose="02020603050405020304" pitchFamily="18" charset="0"/>
                        </a:rPr>
                        <a:t>động</a:t>
                      </a:r>
                      <a:r>
                        <a:rPr kumimoji="0" lang="en-US" altLang="en-US" sz="2400" b="0" i="0" u="none" strike="noStrike" cap="none" normalizeH="0" baseline="0" dirty="0" smtClean="0">
                          <a:ln>
                            <a:noFill/>
                          </a:ln>
                          <a:solidFill>
                            <a:srgbClr val="163794"/>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rgbClr val="163794"/>
                          </a:solidFill>
                          <a:effectLst/>
                          <a:latin typeface="Times New Roman" panose="02020603050405020304" pitchFamily="18" charset="0"/>
                          <a:cs typeface="Times New Roman" panose="02020603050405020304" pitchFamily="18" charset="0"/>
                        </a:rPr>
                        <a:t>tham</a:t>
                      </a:r>
                      <a:r>
                        <a:rPr kumimoji="0" lang="en-US" altLang="en-US" sz="2400" b="0" i="0" u="none" strike="noStrike" cap="none" normalizeH="0" baseline="0" dirty="0" smtClean="0">
                          <a:ln>
                            <a:noFill/>
                          </a:ln>
                          <a:solidFill>
                            <a:srgbClr val="163794"/>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rgbClr val="163794"/>
                          </a:solidFill>
                          <a:effectLst/>
                          <a:latin typeface="Times New Roman" panose="02020603050405020304" pitchFamily="18" charset="0"/>
                          <a:cs typeface="Times New Roman" panose="02020603050405020304" pitchFamily="18" charset="0"/>
                        </a:rPr>
                        <a:t>gia</a:t>
                      </a:r>
                      <a:r>
                        <a:rPr kumimoji="0" lang="en-US" altLang="en-US" sz="2400" b="0" i="0" u="none" strike="noStrike" cap="none" normalizeH="0" baseline="0" dirty="0" smtClean="0">
                          <a:ln>
                            <a:noFill/>
                          </a:ln>
                          <a:solidFill>
                            <a:srgbClr val="163794"/>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rgbClr val="163794"/>
                          </a:solidFill>
                          <a:effectLst/>
                          <a:latin typeface="Times New Roman" panose="02020603050405020304" pitchFamily="18" charset="0"/>
                          <a:cs typeface="Times New Roman" panose="02020603050405020304" pitchFamily="18" charset="0"/>
                        </a:rPr>
                        <a:t>trực</a:t>
                      </a:r>
                      <a:r>
                        <a:rPr kumimoji="0" lang="en-US" altLang="en-US" sz="2400" b="0" i="0" u="none" strike="noStrike" cap="none" normalizeH="0" baseline="0" dirty="0" smtClean="0">
                          <a:ln>
                            <a:noFill/>
                          </a:ln>
                          <a:solidFill>
                            <a:srgbClr val="163794"/>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rgbClr val="163794"/>
                          </a:solidFill>
                          <a:effectLst/>
                          <a:latin typeface="Times New Roman" panose="02020603050405020304" pitchFamily="18" charset="0"/>
                          <a:cs typeface="Times New Roman" panose="02020603050405020304" pitchFamily="18" charset="0"/>
                        </a:rPr>
                        <a:t>tiếp</a:t>
                      </a:r>
                      <a:r>
                        <a:rPr kumimoji="0" lang="en-US" altLang="en-US" sz="2400" b="0" i="0" u="none" strike="noStrike" cap="none" normalizeH="0" baseline="0" dirty="0" smtClean="0">
                          <a:ln>
                            <a:noFill/>
                          </a:ln>
                          <a:solidFill>
                            <a:srgbClr val="163794"/>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rgbClr val="163794"/>
                          </a:solidFill>
                          <a:effectLst/>
                          <a:latin typeface="Times New Roman" panose="02020603050405020304" pitchFamily="18" charset="0"/>
                          <a:cs typeface="Times New Roman" panose="02020603050405020304" pitchFamily="18" charset="0"/>
                        </a:rPr>
                        <a:t>thực</a:t>
                      </a:r>
                      <a:r>
                        <a:rPr kumimoji="0" lang="en-US" altLang="en-US" sz="2400" b="0" i="0" u="none" strike="noStrike" cap="none" normalizeH="0" baseline="0" dirty="0" smtClean="0">
                          <a:ln>
                            <a:noFill/>
                          </a:ln>
                          <a:solidFill>
                            <a:srgbClr val="163794"/>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rgbClr val="163794"/>
                          </a:solidFill>
                          <a:effectLst/>
                          <a:latin typeface="Times New Roman" panose="02020603050405020304" pitchFamily="18" charset="0"/>
                          <a:cs typeface="Times New Roman" panose="02020603050405020304" pitchFamily="18" charset="0"/>
                        </a:rPr>
                        <a:t>hiện</a:t>
                      </a:r>
                      <a:r>
                        <a:rPr kumimoji="0" lang="en-US" altLang="en-US" sz="2400" b="0" i="0" u="none" strike="noStrike" cap="none" normalizeH="0" baseline="0" dirty="0" smtClean="0">
                          <a:ln>
                            <a:noFill/>
                          </a:ln>
                          <a:solidFill>
                            <a:srgbClr val="163794"/>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rgbClr val="163794"/>
                          </a:solidFill>
                          <a:effectLst/>
                          <a:latin typeface="Times New Roman" panose="02020603050405020304" pitchFamily="18" charset="0"/>
                          <a:cs typeface="Times New Roman" panose="02020603050405020304" pitchFamily="18" charset="0"/>
                        </a:rPr>
                        <a:t>đề</a:t>
                      </a:r>
                      <a:r>
                        <a:rPr kumimoji="0" lang="en-US" altLang="en-US" sz="2400" b="0" i="0" u="none" strike="noStrike" cap="none" normalizeH="0" baseline="0" dirty="0" smtClean="0">
                          <a:ln>
                            <a:noFill/>
                          </a:ln>
                          <a:solidFill>
                            <a:srgbClr val="163794"/>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rgbClr val="163794"/>
                          </a:solidFill>
                          <a:effectLst/>
                          <a:latin typeface="Times New Roman" panose="02020603050405020304" pitchFamily="18" charset="0"/>
                          <a:cs typeface="Times New Roman" panose="02020603050405020304" pitchFamily="18" charset="0"/>
                        </a:rPr>
                        <a:t>tài</a:t>
                      </a:r>
                      <a:endParaRPr kumimoji="0" lang="en-US" altLang="en-US" sz="2400" b="0" i="0" u="none" strike="noStrike" cap="none" normalizeH="0" baseline="0" dirty="0" smtClean="0">
                        <a:ln>
                          <a:noFill/>
                        </a:ln>
                        <a:solidFill>
                          <a:srgbClr val="163794"/>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dirty="0" smtClean="0">
                        <a:ln>
                          <a:noFill/>
                        </a:ln>
                        <a:solidFill>
                          <a:srgbClr val="163794"/>
                        </a:solidFill>
                        <a:effectLst/>
                        <a:latin typeface="Times New Roman" panose="02020603050405020304" pitchFamily="18" charset="0"/>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dirty="0" err="1" smtClean="0">
                          <a:ln>
                            <a:noFill/>
                          </a:ln>
                          <a:solidFill>
                            <a:srgbClr val="163794"/>
                          </a:solidFill>
                          <a:effectLst/>
                          <a:latin typeface="Times New Roman" panose="02020603050405020304" pitchFamily="18" charset="0"/>
                          <a:cs typeface="Times New Roman" panose="02020603050405020304" pitchFamily="18" charset="0"/>
                        </a:rPr>
                        <a:t>Nguyễn</a:t>
                      </a:r>
                      <a:r>
                        <a:rPr kumimoji="0" lang="en-US" altLang="en-US" sz="2400" b="0" i="0" u="none" strike="noStrike" cap="none" normalizeH="0" baseline="0" dirty="0" smtClean="0">
                          <a:ln>
                            <a:noFill/>
                          </a:ln>
                          <a:solidFill>
                            <a:srgbClr val="163794"/>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rgbClr val="163794"/>
                          </a:solidFill>
                          <a:effectLst/>
                          <a:latin typeface="Times New Roman" panose="02020603050405020304" pitchFamily="18" charset="0"/>
                          <a:cs typeface="Times New Roman" panose="02020603050405020304" pitchFamily="18" charset="0"/>
                        </a:rPr>
                        <a:t>Lương</a:t>
                      </a:r>
                      <a:r>
                        <a:rPr kumimoji="0" lang="en-US" altLang="en-US" sz="2400" b="0" i="0" u="none" strike="noStrike" cap="none" normalizeH="0" baseline="0" dirty="0" smtClean="0">
                          <a:ln>
                            <a:noFill/>
                          </a:ln>
                          <a:solidFill>
                            <a:srgbClr val="163794"/>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rgbClr val="163794"/>
                          </a:solidFill>
                          <a:effectLst/>
                          <a:latin typeface="Times New Roman" panose="02020603050405020304" pitchFamily="18" charset="0"/>
                          <a:cs typeface="Times New Roman" panose="02020603050405020304" pitchFamily="18" charset="0"/>
                        </a:rPr>
                        <a:t>Tâm</a:t>
                      </a:r>
                      <a:endParaRPr kumimoji="0" lang="en-US" altLang="en-US" sz="2400" b="0" i="0" u="none" strike="noStrike" cap="none" normalizeH="0" baseline="0" dirty="0" smtClean="0">
                        <a:ln>
                          <a:noFill/>
                        </a:ln>
                        <a:solidFill>
                          <a:srgbClr val="163794"/>
                        </a:solidFill>
                        <a:effectLst/>
                        <a:latin typeface="Times New Roman" panose="02020603050405020304" pitchFamily="18" charset="0"/>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dirty="0" smtClean="0">
                        <a:ln>
                          <a:noFill/>
                        </a:ln>
                        <a:solidFill>
                          <a:srgbClr val="163794"/>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dirty="0" err="1" smtClean="0">
                          <a:ln>
                            <a:noFill/>
                          </a:ln>
                          <a:solidFill>
                            <a:srgbClr val="163794"/>
                          </a:solidFill>
                          <a:effectLst/>
                          <a:latin typeface="Times New Roman" panose="02020603050405020304" pitchFamily="18" charset="0"/>
                          <a:cs typeface="Times New Roman" panose="02020603050405020304" pitchFamily="18" charset="0"/>
                        </a:rPr>
                        <a:t>Hà</a:t>
                      </a:r>
                      <a:r>
                        <a:rPr kumimoji="0" lang="en-US" altLang="en-US" sz="2400" b="0" i="0" u="none" strike="noStrike" cap="none" normalizeH="0" baseline="0" dirty="0" smtClean="0">
                          <a:ln>
                            <a:noFill/>
                          </a:ln>
                          <a:solidFill>
                            <a:srgbClr val="163794"/>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rgbClr val="163794"/>
                          </a:solidFill>
                          <a:effectLst/>
                          <a:latin typeface="Times New Roman" panose="02020603050405020304" pitchFamily="18" charset="0"/>
                          <a:cs typeface="Times New Roman" panose="02020603050405020304" pitchFamily="18" charset="0"/>
                        </a:rPr>
                        <a:t>Quốc</a:t>
                      </a:r>
                      <a:r>
                        <a:rPr kumimoji="0" lang="en-US" altLang="en-US" sz="2400" b="0" i="0" u="none" strike="noStrike" cap="none" normalizeH="0" baseline="0" dirty="0" smtClean="0">
                          <a:ln>
                            <a:noFill/>
                          </a:ln>
                          <a:solidFill>
                            <a:srgbClr val="163794"/>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rgbClr val="163794"/>
                          </a:solidFill>
                          <a:effectLst/>
                          <a:latin typeface="Times New Roman" panose="02020603050405020304" pitchFamily="18" charset="0"/>
                          <a:cs typeface="Times New Roman" panose="02020603050405020304" pitchFamily="18" charset="0"/>
                        </a:rPr>
                        <a:t>Bảo</a:t>
                      </a:r>
                      <a:endParaRPr kumimoji="0" lang="en-US" altLang="en-US" sz="2400" b="0" i="0" u="none" strike="noStrike" cap="none" normalizeH="0" baseline="0" dirty="0" smtClean="0">
                        <a:ln>
                          <a:noFill/>
                        </a:ln>
                        <a:solidFill>
                          <a:srgbClr val="163794"/>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dirty="0" smtClean="0">
                        <a:ln>
                          <a:noFill/>
                        </a:ln>
                        <a:solidFill>
                          <a:srgbClr val="163794"/>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dirty="0" err="1" smtClean="0">
                          <a:ln>
                            <a:noFill/>
                          </a:ln>
                          <a:solidFill>
                            <a:srgbClr val="163794"/>
                          </a:solidFill>
                          <a:effectLst/>
                          <a:latin typeface="Times New Roman" panose="02020603050405020304" pitchFamily="18" charset="0"/>
                          <a:cs typeface="Times New Roman" panose="02020603050405020304" pitchFamily="18" charset="0"/>
                        </a:rPr>
                        <a:t>Kiều</a:t>
                      </a:r>
                      <a:r>
                        <a:rPr kumimoji="0" lang="en-US" altLang="en-US" sz="2400" b="0" i="0" u="none" strike="noStrike" cap="none" normalizeH="0" baseline="0" dirty="0" smtClean="0">
                          <a:ln>
                            <a:noFill/>
                          </a:ln>
                          <a:solidFill>
                            <a:srgbClr val="163794"/>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rgbClr val="163794"/>
                          </a:solidFill>
                          <a:effectLst/>
                          <a:latin typeface="Times New Roman" panose="02020603050405020304" pitchFamily="18" charset="0"/>
                          <a:cs typeface="Times New Roman" panose="02020603050405020304" pitchFamily="18" charset="0"/>
                        </a:rPr>
                        <a:t>Trung</a:t>
                      </a:r>
                      <a:r>
                        <a:rPr kumimoji="0" lang="en-US" altLang="en-US" sz="2400" b="0" i="0" u="none" strike="noStrike" cap="none" normalizeH="0" baseline="0" dirty="0" smtClean="0">
                          <a:ln>
                            <a:noFill/>
                          </a:ln>
                          <a:solidFill>
                            <a:srgbClr val="163794"/>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rgbClr val="163794"/>
                          </a:solidFill>
                          <a:effectLst/>
                          <a:latin typeface="Times New Roman" panose="02020603050405020304" pitchFamily="18" charset="0"/>
                          <a:cs typeface="Times New Roman" panose="02020603050405020304" pitchFamily="18" charset="0"/>
                        </a:rPr>
                        <a:t>Tín</a:t>
                      </a:r>
                      <a:endParaRPr kumimoji="0" lang="en-US" altLang="en-US" sz="2400" b="0" i="0" u="none" strike="noStrike" cap="none" normalizeH="0" baseline="0" dirty="0" smtClean="0">
                        <a:ln>
                          <a:noFill/>
                        </a:ln>
                        <a:solidFill>
                          <a:srgbClr val="163794"/>
                        </a:solidFill>
                        <a:effectLst/>
                        <a:latin typeface="Times New Roman" panose="02020603050405020304" pitchFamily="18" charset="0"/>
                        <a:cs typeface="Times New Roman" panose="02020603050405020304"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FEF"/>
                    </a:solidFill>
                  </a:tcPr>
                </a:tc>
                <a:tc>
                  <a:txBody>
                    <a:bodyPr/>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defRPr sz="2400">
                          <a:solidFill>
                            <a:schemeClr val="tx1"/>
                          </a:solidFill>
                          <a:latin typeface="Arial" panose="020B0604020202020204" pitchFamily="34" charset="0"/>
                        </a:defRPr>
                      </a:lvl2pPr>
                      <a:lvl3pPr marL="1143000" indent="-228600">
                        <a:spcBef>
                          <a:spcPct val="20000"/>
                        </a:spcBef>
                        <a:buClr>
                          <a:schemeClr val="tx1"/>
                        </a:buClr>
                        <a:defRPr sz="2000">
                          <a:solidFill>
                            <a:schemeClr val="tx1"/>
                          </a:solidFill>
                          <a:latin typeface="Arial" panose="020B0604020202020204" pitchFamily="34" charset="0"/>
                        </a:defRPr>
                      </a:lvl3pPr>
                      <a:lvl4pPr marL="1600200" indent="-228600">
                        <a:spcBef>
                          <a:spcPct val="20000"/>
                        </a:spcBef>
                        <a:defRPr>
                          <a:solidFill>
                            <a:schemeClr val="tx1"/>
                          </a:solidFill>
                          <a:latin typeface="Arial" panose="020B0604020202020204" pitchFamily="34" charset="0"/>
                        </a:defRPr>
                      </a:lvl4pPr>
                      <a:lvl5pPr marL="2057400" indent="-228600">
                        <a:spcBef>
                          <a:spcPct val="20000"/>
                        </a:spcBef>
                        <a:defRPr>
                          <a:solidFill>
                            <a:schemeClr val="tx1"/>
                          </a:solidFill>
                          <a:latin typeface="Arial" panose="020B0604020202020204" pitchFamily="34" charset="0"/>
                        </a:defRPr>
                      </a:lvl5pPr>
                      <a:lvl6pPr marL="2514600" indent="-228600" fontAlgn="base">
                        <a:spcBef>
                          <a:spcPct val="20000"/>
                        </a:spcBef>
                        <a:spcAft>
                          <a:spcPct val="0"/>
                        </a:spcAft>
                        <a:defRPr>
                          <a:solidFill>
                            <a:schemeClr val="tx1"/>
                          </a:solidFill>
                          <a:latin typeface="Arial" panose="020B0604020202020204" pitchFamily="34" charset="0"/>
                        </a:defRPr>
                      </a:lvl6pPr>
                      <a:lvl7pPr marL="2971800" indent="-228600" fontAlgn="base">
                        <a:spcBef>
                          <a:spcPct val="20000"/>
                        </a:spcBef>
                        <a:spcAft>
                          <a:spcPct val="0"/>
                        </a:spcAft>
                        <a:defRPr>
                          <a:solidFill>
                            <a:schemeClr val="tx1"/>
                          </a:solidFill>
                          <a:latin typeface="Arial" panose="020B0604020202020204" pitchFamily="34" charset="0"/>
                        </a:defRPr>
                      </a:lvl7pPr>
                      <a:lvl8pPr marL="3429000" indent="-228600" fontAlgn="base">
                        <a:spcBef>
                          <a:spcPct val="20000"/>
                        </a:spcBef>
                        <a:spcAft>
                          <a:spcPct val="0"/>
                        </a:spcAft>
                        <a:defRPr>
                          <a:solidFill>
                            <a:schemeClr val="tx1"/>
                          </a:solidFill>
                          <a:latin typeface="Arial" panose="020B0604020202020204" pitchFamily="34" charset="0"/>
                        </a:defRPr>
                      </a:lvl8pPr>
                      <a:lvl9pPr marL="3886200" indent="-228600" fontAlgn="base">
                        <a:spcBef>
                          <a:spcPct val="20000"/>
                        </a:spcBef>
                        <a:spcAft>
                          <a:spcPct val="0"/>
                        </a:spcAft>
                        <a:defRPr>
                          <a:solidFill>
                            <a:schemeClr val="tx1"/>
                          </a:solidFill>
                          <a:latin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rgbClr val="163794"/>
                        </a:solidFill>
                        <a:effectLst/>
                        <a:latin typeface="Times New Roman" panose="02020603050405020304" pitchFamily="18" charset="0"/>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rgbClr val="163794"/>
                        </a:solidFill>
                        <a:effectLst/>
                        <a:latin typeface="Times New Roman" panose="02020603050405020304" pitchFamily="18" charset="0"/>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smtClean="0">
                          <a:ln>
                            <a:noFill/>
                          </a:ln>
                          <a:solidFill>
                            <a:srgbClr val="163794"/>
                          </a:solidFill>
                          <a:effectLst/>
                          <a:latin typeface="Times New Roman" panose="02020603050405020304" pitchFamily="18" charset="0"/>
                          <a:cs typeface="Times New Roman" panose="02020603050405020304" pitchFamily="18" charset="0"/>
                        </a:rPr>
                        <a:t>600 Giờ NCKH</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rgbClr val="163794"/>
                        </a:solidFill>
                        <a:effectLst/>
                        <a:latin typeface="Times New Roman" panose="02020603050405020304" pitchFamily="18" charset="0"/>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smtClean="0">
                          <a:ln>
                            <a:noFill/>
                          </a:ln>
                          <a:solidFill>
                            <a:srgbClr val="163794"/>
                          </a:solidFill>
                          <a:effectLst/>
                          <a:latin typeface="Times New Roman" panose="02020603050405020304" pitchFamily="18" charset="0"/>
                          <a:cs typeface="Times New Roman" panose="02020603050405020304" pitchFamily="18" charset="0"/>
                        </a:rPr>
                        <a:t>200 Giờ NCKH</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rgbClr val="163794"/>
                        </a:solidFill>
                        <a:effectLst/>
                        <a:latin typeface="Times New Roman" panose="02020603050405020304" pitchFamily="18" charset="0"/>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smtClean="0">
                          <a:ln>
                            <a:noFill/>
                          </a:ln>
                          <a:solidFill>
                            <a:srgbClr val="163794"/>
                          </a:solidFill>
                          <a:effectLst/>
                          <a:latin typeface="Times New Roman" panose="02020603050405020304" pitchFamily="18" charset="0"/>
                          <a:cs typeface="Times New Roman" panose="02020603050405020304" pitchFamily="18" charset="0"/>
                        </a:rPr>
                        <a:t>200 Giờ NCKH</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altLang="en-US" sz="2400" b="0" i="0" u="none" strike="noStrike" cap="none" normalizeH="0" baseline="0" smtClean="0">
                        <a:ln>
                          <a:noFill/>
                        </a:ln>
                        <a:solidFill>
                          <a:srgbClr val="163794"/>
                        </a:solidFill>
                        <a:effectLst/>
                        <a:latin typeface="Times New Roman" panose="02020603050405020304" pitchFamily="18" charset="0"/>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smtClean="0">
                          <a:ln>
                            <a:noFill/>
                          </a:ln>
                          <a:solidFill>
                            <a:srgbClr val="163794"/>
                          </a:solidFill>
                          <a:effectLst/>
                          <a:latin typeface="Times New Roman" panose="02020603050405020304" pitchFamily="18" charset="0"/>
                          <a:cs typeface="Times New Roman" panose="02020603050405020304" pitchFamily="18" charset="0"/>
                        </a:rPr>
                        <a:t>200 Giờ NCKH</a:t>
                      </a: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FEF"/>
                    </a:solidFill>
                  </a:tcPr>
                </a:tc>
              </a:tr>
            </a:tbl>
          </a:graphicData>
        </a:graphic>
      </p:graphicFrame>
      <p:sp>
        <p:nvSpPr>
          <p:cNvPr id="11" name="Snip Diagonal Corner Rectangle 3"/>
          <p:cNvSpPr>
            <a:spLocks/>
          </p:cNvSpPr>
          <p:nvPr/>
        </p:nvSpPr>
        <p:spPr bwMode="auto">
          <a:xfrm>
            <a:off x="185738" y="-153988"/>
            <a:ext cx="9144000" cy="990601"/>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eaLnBrk="1" hangingPunct="1">
              <a:defRPr/>
            </a:pPr>
            <a:r>
              <a:rPr lang="en-US" sz="2600" b="1">
                <a:solidFill>
                  <a:schemeClr val="bg1"/>
                </a:solidFill>
                <a:latin typeface="Times New Roman" panose="02020603050405020304" pitchFamily="18" charset="0"/>
                <a:cs typeface="Times New Roman" panose="02020603050405020304" pitchFamily="18" charset="0"/>
              </a:rPr>
              <a:t>PHẦN 4: DỰ TRÙ KINH PHÍ</a:t>
            </a: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185738" y="857250"/>
            <a:ext cx="8877300" cy="830263"/>
          </a:xfrm>
          <a:prstGeom prst="rect">
            <a:avLst/>
          </a:prstGeom>
        </p:spPr>
        <p:txBody>
          <a:bodyPr>
            <a:spAutoFit/>
          </a:bodyPr>
          <a:lstStyle/>
          <a:p>
            <a:pPr marL="457200" indent="-457200" eaLnBrk="1" hangingPunct="1">
              <a:buFontTx/>
              <a:buAutoNum type="arabicPeriod"/>
              <a:defRPr/>
            </a:pPr>
            <a:r>
              <a:rPr lang="en-US" sz="2400" b="1">
                <a:solidFill>
                  <a:srgbClr val="FF0000"/>
                </a:solidFill>
                <a:latin typeface="Times New Roman" panose="02020603050405020304" pitchFamily="18" charset="0"/>
                <a:cs typeface="Times New Roman" panose="02020603050405020304" pitchFamily="18" charset="0"/>
              </a:rPr>
              <a:t>NGUỒN KINH PHÍ</a:t>
            </a:r>
          </a:p>
          <a:p>
            <a:pPr eaLnBrk="1" hangingPunct="1">
              <a:defRPr/>
            </a:pPr>
            <a:endParaRPr lang="en-US" sz="2400" b="1">
              <a:solidFill>
                <a:srgbClr val="FF0000"/>
              </a:solidFill>
              <a:latin typeface="Times New Roman" panose="02020603050405020304" pitchFamily="18"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950" y="6172200"/>
            <a:ext cx="609600" cy="647700"/>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nchor="ctr"/>
          <a:lstStyle/>
          <a:p>
            <a:pPr algn="ctr" eaLnBrk="1" hangingPunct="1">
              <a:defRPr/>
            </a:pPr>
            <a:endParaRPr lang="en-US"/>
          </a:p>
        </p:txBody>
      </p:sp>
    </p:spTree>
    <p:extLst>
      <p:ext uri="{BB962C8B-B14F-4D97-AF65-F5344CB8AC3E}">
        <p14:creationId xmlns:p14="http://schemas.microsoft.com/office/powerpoint/2010/main" val="2157735234"/>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 name="AutoShape 50"/>
          <p:cNvSpPr>
            <a:spLocks noChangeArrowheads="1"/>
          </p:cNvSpPr>
          <p:nvPr/>
        </p:nvSpPr>
        <p:spPr bwMode="gray">
          <a:xfrm>
            <a:off x="369811" y="218732"/>
            <a:ext cx="7314606" cy="508000"/>
          </a:xfrm>
          <a:prstGeom prst="roundRect">
            <a:avLst>
              <a:gd name="adj" fmla="val 50000"/>
            </a:avLst>
          </a:prstGeom>
          <a:noFill/>
          <a:ln w="28575" algn="ctr">
            <a:noFill/>
            <a:round/>
            <a:headEnd/>
            <a:tailEnd/>
          </a:ln>
          <a:effectLst/>
        </p:spPr>
        <p:txBody>
          <a:bodyPr wrap="none" anchor="ctr"/>
          <a:lstStyle/>
          <a:p>
            <a:pPr eaLnBrk="0" hangingPunct="0"/>
            <a:r>
              <a:rPr lang="en-US" sz="2800" b="1" dirty="0" smtClean="0">
                <a:solidFill>
                  <a:schemeClr val="bg1"/>
                </a:solidFill>
                <a:latin typeface="Times New Roman" pitchFamily="18" charset="0"/>
                <a:cs typeface="Times New Roman" pitchFamily="18" charset="0"/>
              </a:rPr>
              <a:t>4. KẾT LUẬN</a:t>
            </a:r>
            <a:endParaRPr lang="en-US" sz="2800" b="1" dirty="0">
              <a:solidFill>
                <a:schemeClr val="bg1"/>
              </a:solidFill>
              <a:latin typeface="Times New Roman" pitchFamily="18" charset="0"/>
              <a:cs typeface="Times New Roman" pitchFamily="18" charset="0"/>
            </a:endParaRPr>
          </a:p>
        </p:txBody>
      </p:sp>
      <p:sp>
        <p:nvSpPr>
          <p:cNvPr id="2" name="Rectangle 1"/>
          <p:cNvSpPr/>
          <p:nvPr/>
        </p:nvSpPr>
        <p:spPr>
          <a:xfrm>
            <a:off x="355369" y="1009918"/>
            <a:ext cx="8458200" cy="4247317"/>
          </a:xfrm>
          <a:prstGeom prst="rect">
            <a:avLst/>
          </a:prstGeom>
        </p:spPr>
        <p:txBody>
          <a:bodyPr wrap="square">
            <a:spAutoFit/>
          </a:bodyPr>
          <a:lstStyle/>
          <a:p>
            <a:pPr algn="just">
              <a:lnSpc>
                <a:spcPct val="150000"/>
              </a:lnSpc>
            </a:pPr>
            <a:r>
              <a:rPr lang="en-US" sz="2600" b="1" dirty="0">
                <a:solidFill>
                  <a:srgbClr val="FF0000"/>
                </a:solidFill>
                <a:latin typeface="Times New Roman" panose="02020603050405020304" pitchFamily="18" charset="0"/>
                <a:cs typeface="Times New Roman" panose="02020603050405020304" pitchFamily="18" charset="0"/>
              </a:rPr>
              <a:t>3. </a:t>
            </a:r>
            <a:r>
              <a:rPr lang="en-US" sz="2600" b="1" dirty="0" err="1">
                <a:solidFill>
                  <a:srgbClr val="FF0000"/>
                </a:solidFill>
                <a:latin typeface="Times New Roman" panose="02020603050405020304" pitchFamily="18" charset="0"/>
                <a:cs typeface="Times New Roman" panose="02020603050405020304" pitchFamily="18" charset="0"/>
              </a:rPr>
              <a:t>Kiến</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nghị</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và</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hướng</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nghiên</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cứu</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tiếp</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theo</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của</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đề</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tài</a:t>
            </a:r>
            <a:endParaRPr lang="en-US" sz="2600" dirty="0">
              <a:solidFill>
                <a:srgbClr val="FF0000"/>
              </a:solidFill>
              <a:latin typeface="Times New Roman" panose="02020603050405020304" pitchFamily="18" charset="0"/>
              <a:cs typeface="Times New Roman" panose="02020603050405020304" pitchFamily="18" charset="0"/>
            </a:endParaRPr>
          </a:p>
          <a:p>
            <a:pPr algn="just">
              <a:lnSpc>
                <a:spcPct val="150000"/>
              </a:lnSpc>
            </a:pPr>
            <a:r>
              <a:rPr lang="en-US" sz="2600" dirty="0" smtClean="0">
                <a:solidFill>
                  <a:srgbClr val="FF0000"/>
                </a:solidFill>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Hoàn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thiện</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mô</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hình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hệ</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thống</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điện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trên</a:t>
            </a:r>
            <a:r>
              <a:rPr lang="en-US" sz="2400" dirty="0" smtClean="0">
                <a:latin typeface="Times New Roman" panose="02020603050405020304" pitchFamily="18" charset="0"/>
                <a:cs typeface="Times New Roman" panose="02020603050405020304" pitchFamily="18" charset="0"/>
              </a:rPr>
              <a:t> ô </a:t>
            </a:r>
            <a:r>
              <a:rPr lang="en-US" sz="2400" dirty="0" err="1" smtClean="0">
                <a:latin typeface="Times New Roman" panose="02020603050405020304" pitchFamily="18" charset="0"/>
                <a:cs typeface="Times New Roman" panose="02020603050405020304" pitchFamily="18" charset="0"/>
              </a:rPr>
              <a:t>tô</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có</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chức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năng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giám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sát</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bằng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hệ</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thống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mạng</a:t>
            </a:r>
            <a:r>
              <a:rPr lang="en-US" sz="2400" dirty="0" smtClean="0">
                <a:latin typeface="Times New Roman" panose="02020603050405020304" pitchFamily="18" charset="0"/>
                <a:cs typeface="Times New Roman" panose="02020603050405020304" pitchFamily="18" charset="0"/>
              </a:rPr>
              <a:t> CAN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cổng</a:t>
            </a:r>
            <a:r>
              <a:rPr lang="en-US" sz="2400" dirty="0" smtClean="0">
                <a:latin typeface="Times New Roman" panose="02020603050405020304" pitchFamily="18" charset="0"/>
                <a:cs typeface="Times New Roman" panose="02020603050405020304" pitchFamily="18" charset="0"/>
              </a:rPr>
              <a:t> Gateway.</a:t>
            </a:r>
            <a:endParaRPr lang="en-US" sz="2400" dirty="0">
              <a:latin typeface="Times New Roman" panose="02020603050405020304" pitchFamily="18" charset="0"/>
              <a:cs typeface="Times New Roman" panose="02020603050405020304" pitchFamily="18" charset="0"/>
            </a:endParaRPr>
          </a:p>
          <a:p>
            <a:pPr lvl="0" algn="just">
              <a:lnSpc>
                <a:spcPct val="150000"/>
              </a:lnSpc>
            </a:pP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Nghiên</a:t>
            </a:r>
            <a:r>
              <a:rPr lang="en-US" sz="2600" dirty="0" smtClean="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cứu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và</a:t>
            </a:r>
            <a:r>
              <a:rPr lang="en-US" sz="2600" dirty="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thực</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nghiệm</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hệ</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thống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giám</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sát</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chẩn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đoán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hệ</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thống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điện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trên</a:t>
            </a:r>
            <a:r>
              <a:rPr lang="en-US" sz="2600" dirty="0" smtClean="0">
                <a:latin typeface="Times New Roman" panose="02020603050405020304" pitchFamily="18" charset="0"/>
                <a:cs typeface="Times New Roman" panose="02020603050405020304" pitchFamily="18" charset="0"/>
              </a:rPr>
              <a:t> ô </a:t>
            </a:r>
            <a:r>
              <a:rPr lang="en-US" sz="2600" dirty="0" err="1" smtClean="0">
                <a:latin typeface="Times New Roman" panose="02020603050405020304" pitchFamily="18" charset="0"/>
                <a:cs typeface="Times New Roman" panose="02020603050405020304" pitchFamily="18" charset="0"/>
              </a:rPr>
              <a:t>tô</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thông</a:t>
            </a:r>
            <a:r>
              <a:rPr lang="en-US" sz="2600" dirty="0" smtClean="0">
                <a:latin typeface="Times New Roman" panose="02020603050405020304" pitchFamily="18" charset="0"/>
                <a:cs typeface="Times New Roman" panose="02020603050405020304" pitchFamily="18" charset="0"/>
              </a:rPr>
              <a:t> qua </a:t>
            </a:r>
            <a:r>
              <a:rPr lang="en-US" sz="2600" dirty="0" err="1" smtClean="0">
                <a:latin typeface="Times New Roman" panose="02020603050405020304" pitchFamily="18" charset="0"/>
                <a:cs typeface="Times New Roman" panose="02020603050405020304" pitchFamily="18" charset="0"/>
              </a:rPr>
              <a:t>kết</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nối</a:t>
            </a:r>
            <a:r>
              <a:rPr lang="en-US" sz="2600" dirty="0" smtClean="0">
                <a:latin typeface="Times New Roman" panose="02020603050405020304" pitchFamily="18" charset="0"/>
                <a:cs typeface="Times New Roman" panose="02020603050405020304" pitchFamily="18" charset="0"/>
              </a:rPr>
              <a:t> internet  </a:t>
            </a:r>
            <a:r>
              <a:rPr lang="en-US" sz="2600" dirty="0" err="1" smtClean="0">
                <a:latin typeface="Times New Roman" panose="02020603050405020304" pitchFamily="18" charset="0"/>
                <a:cs typeface="Times New Roman" panose="02020603050405020304" pitchFamily="18" charset="0"/>
              </a:rPr>
              <a:t>trên</a:t>
            </a:r>
            <a:r>
              <a:rPr lang="en-US" sz="2600" dirty="0" smtClean="0">
                <a:latin typeface="Times New Roman" panose="02020603050405020304" pitchFamily="18" charset="0"/>
                <a:cs typeface="Times New Roman" panose="02020603050405020304" pitchFamily="18" charset="0"/>
              </a:rPr>
              <a:t> Laptop </a:t>
            </a:r>
            <a:r>
              <a:rPr lang="en-US" sz="2600" dirty="0" err="1" smtClean="0">
                <a:latin typeface="Times New Roman" panose="02020603050405020304" pitchFamily="18" charset="0"/>
                <a:cs typeface="Times New Roman" panose="02020603050405020304" pitchFamily="18" charset="0"/>
              </a:rPr>
              <a:t>và</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điện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thoại</a:t>
            </a:r>
            <a:r>
              <a:rPr lang="en-US" sz="2600" dirty="0" smtClean="0">
                <a:latin typeface="Times New Roman" panose="02020603050405020304" pitchFamily="18" charset="0"/>
                <a:cs typeface="Times New Roman" panose="02020603050405020304" pitchFamily="18" charset="0"/>
              </a:rPr>
              <a:t> Android.</a:t>
            </a:r>
            <a:endParaRPr lang="en-US" sz="2600" dirty="0">
              <a:latin typeface="Times New Roman" panose="02020603050405020304" pitchFamily="18" charset="0"/>
              <a:cs typeface="Times New Roman" panose="02020603050405020304" pitchFamily="18" charset="0"/>
            </a:endParaRPr>
          </a:p>
          <a:p>
            <a:pPr lvl="0" algn="just">
              <a:lnSpc>
                <a:spcPct val="150000"/>
              </a:lnSpc>
            </a:pPr>
            <a:r>
              <a:rPr lang="en-US" sz="2600" dirty="0" smtClean="0">
                <a:latin typeface="Times New Roman" panose="02020603050405020304" pitchFamily="18" charset="0"/>
                <a:cs typeface="Times New Roman" panose="02020603050405020304" pitchFamily="18" charset="0"/>
              </a:rPr>
              <a:t>          </a:t>
            </a:r>
            <a:endParaRPr lang="en-US" sz="2600" dirty="0">
              <a:latin typeface="Times New Roman" panose="02020603050405020304" pitchFamily="18" charset="0"/>
              <a:cs typeface="Times New Roman" panose="02020603050405020304" pitchFamily="18" charset="0"/>
            </a:endParaRPr>
          </a:p>
        </p:txBody>
      </p:sp>
      <p:sp>
        <p:nvSpPr>
          <p:cNvPr id="6" name="Snip Diagonal Corner Rectangle 3"/>
          <p:cNvSpPr>
            <a:spLocks/>
          </p:cNvSpPr>
          <p:nvPr/>
        </p:nvSpPr>
        <p:spPr bwMode="auto">
          <a:xfrm>
            <a:off x="12469"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a:r>
              <a:rPr lang="en-US" sz="3200" b="1" dirty="0" smtClean="0">
                <a:solidFill>
                  <a:schemeClr val="bg1"/>
                </a:solidFill>
                <a:latin typeface="Times New Roman" panose="02020603050405020304" pitchFamily="18" charset="0"/>
                <a:cs typeface="Times New Roman" panose="02020603050405020304" pitchFamily="18" charset="0"/>
              </a:rPr>
              <a:t>KẾT LUẬN</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5" name="Action Button: Home 4">
            <a:hlinkClick r:id="rId3" action="ppaction://hlinksldjump" highlightClick="1"/>
          </p:cNvPr>
          <p:cNvSpPr/>
          <p:nvPr/>
        </p:nvSpPr>
        <p:spPr>
          <a:xfrm>
            <a:off x="8458199" y="6408978"/>
            <a:ext cx="386903" cy="411368"/>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431041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 name="Snip Diagonal Corner Rectangle 3"/>
          <p:cNvSpPr>
            <a:spLocks/>
          </p:cNvSpPr>
          <p:nvPr/>
        </p:nvSpPr>
        <p:spPr bwMode="auto">
          <a:xfrm>
            <a:off x="-18245" y="5867400"/>
            <a:ext cx="9144001"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a:r>
              <a:rPr lang="en-US" sz="2800" b="1" dirty="0">
                <a:solidFill>
                  <a:schemeClr val="bg1"/>
                </a:solidFill>
                <a:latin typeface="Times New Roman" pitchFamily="18" charset="0"/>
                <a:cs typeface="Times New Roman" pitchFamily="18" charset="0"/>
              </a:rPr>
              <a:t>XIN TRÂN TRỌNG CẢM ƠN QUÝ THẦY CÔ !</a:t>
            </a:r>
            <a:endParaRPr lang="vi-VN" sz="2800" b="1" dirty="0">
              <a:solidFill>
                <a:schemeClr val="bg1"/>
              </a:solidFill>
              <a:latin typeface="Times New Roman" pitchFamily="18" charset="0"/>
              <a:cs typeface="Times New Roman" pitchFamily="18" charset="0"/>
            </a:endParaRPr>
          </a:p>
        </p:txBody>
      </p:sp>
      <p:pic>
        <p:nvPicPr>
          <p:cNvPr id="1026" name="Picture 2" descr="Káº¿t quáº£ hÃ¬nh áº£nh cho hÃ¬nh áº£nh chÃºc má»«ng nÄm má»i 201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25756" cy="5867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1471286"/>
      </p:ext>
    </p:extLst>
  </p:cSld>
  <p:clrMapOvr>
    <a:masterClrMapping/>
  </p:clrMapOvr>
  <p:transition spd="slow">
    <p:push dir="u"/>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11.0&quot;&gt;&lt;object type=&quot;1&quot; unique_id=&quot;10001&quot;&gt;&lt;object type=&quot;2&quot; unique_id=&quot;10002&quot;&gt;&lt;object type=&quot;3&quot; unique_id=&quot;10003&quot;&gt;&lt;property id=&quot;20148&quot; value=&quot;5&quot;/&gt;&lt;property id=&quot;20300&quot; value=&quot;Slide 1&quot;/&gt;&lt;property id=&quot;20307&quot; value=&quot;539&quot;/&gt;&lt;/object&gt;&lt;object type=&quot;3&quot; unique_id=&quot;10004&quot;&gt;&lt;property id=&quot;20148&quot; value=&quot;5&quot;/&gt;&lt;property id=&quot;20300&quot; value=&quot;Slide 2&quot;/&gt;&lt;property id=&quot;20307&quot; value=&quot;818&quot;/&gt;&lt;/object&gt;&lt;object type=&quot;3&quot; unique_id=&quot;10006&quot;&gt;&lt;property id=&quot;20148&quot; value=&quot;5&quot;/&gt;&lt;property id=&quot;20300&quot; value=&quot;Slide 3&quot;/&gt;&lt;property id=&quot;20307&quot; value=&quot;712&quot;/&gt;&lt;/object&gt;&lt;object type=&quot;3&quot; unique_id=&quot;10007&quot;&gt;&lt;property id=&quot;20148&quot; value=&quot;5&quot;/&gt;&lt;property id=&quot;20300&quot; value=&quot;Slide 4&quot;/&gt;&lt;property id=&quot;20307&quot; value=&quot;882&quot;/&gt;&lt;/object&gt;&lt;object type=&quot;3&quot; unique_id=&quot;10008&quot;&gt;&lt;property id=&quot;20148&quot; value=&quot;5&quot;/&gt;&lt;property id=&quot;20300&quot; value=&quot;Slide 5&quot;/&gt;&lt;property id=&quot;20307&quot; value=&quot;883&quot;/&gt;&lt;/object&gt;&lt;object type=&quot;3&quot; unique_id=&quot;10009&quot;&gt;&lt;property id=&quot;20148&quot; value=&quot;5&quot;/&gt;&lt;property id=&quot;20300&quot; value=&quot;Slide 6&quot;/&gt;&lt;property id=&quot;20307&quot; value=&quot;885&quot;/&gt;&lt;/object&gt;&lt;object type=&quot;3&quot; unique_id=&quot;10010&quot;&gt;&lt;property id=&quot;20148&quot; value=&quot;5&quot;/&gt;&lt;property id=&quot;20300&quot; value=&quot;Slide 7&quot;/&gt;&lt;property id=&quot;20307&quot; value=&quot;890&quot;/&gt;&lt;/object&gt;&lt;object type=&quot;3&quot; unique_id=&quot;10011&quot;&gt;&lt;property id=&quot;20148&quot; value=&quot;5&quot;/&gt;&lt;property id=&quot;20300&quot; value=&quot;Slide 8&quot;/&gt;&lt;property id=&quot;20307&quot; value=&quot;891&quot;/&gt;&lt;/object&gt;&lt;object type=&quot;3&quot; unique_id=&quot;10012&quot;&gt;&lt;property id=&quot;20148&quot; value=&quot;5&quot;/&gt;&lt;property id=&quot;20300&quot; value=&quot;Slide 9&quot;/&gt;&lt;property id=&quot;20307&quot; value=&quot;636&quot;/&gt;&lt;/object&gt;&lt;object type=&quot;3&quot; unique_id=&quot;10013&quot;&gt;&lt;property id=&quot;20148&quot; value=&quot;5&quot;/&gt;&lt;property id=&quot;20300&quot; value=&quot;Slide 10&quot;/&gt;&lt;property id=&quot;20307&quot; value=&quot;892&quot;/&gt;&lt;/object&gt;&lt;object type=&quot;3&quot; unique_id=&quot;10014&quot;&gt;&lt;property id=&quot;20148&quot; value=&quot;5&quot;/&gt;&lt;property id=&quot;20300&quot; value=&quot;Slide 11&quot;/&gt;&lt;property id=&quot;20307&quot; value=&quot;893&quot;/&gt;&lt;/object&gt;&lt;object type=&quot;3&quot; unique_id=&quot;10167&quot;&gt;&lt;property id=&quot;20148&quot; value=&quot;5&quot;/&gt;&lt;property id=&quot;20300&quot; value=&quot;Slide 12&quot;/&gt;&lt;property id=&quot;20307&quot; value=&quot;759&quot;/&gt;&lt;/object&gt;&lt;object type=&quot;3&quot; unique_id=&quot;10168&quot;&gt;&lt;property id=&quot;20148&quot; value=&quot;5&quot;/&gt;&lt;property id=&quot;20300&quot; value=&quot;Slide 13&quot;/&gt;&lt;property id=&quot;20307&quot; value=&quot;822&quot;/&gt;&lt;/object&gt;&lt;/object&gt;&lt;object type=&quot;8&quot; unique_id=&quot;10336&quot;&gt;&lt;/object&gt;&lt;/object&gt;&lt;/database&gt;"/>
  <p:tag name="SECTOMILLISECCONVERTED" val="1"/>
</p:tagLst>
</file>

<file path=ppt/theme/theme1.xml><?xml version="1.0" encoding="utf-8"?>
<a:theme xmlns:a="http://schemas.openxmlformats.org/drawingml/2006/main" name="cdb2004c003l-[ThuVienNet.VN]">
  <a:themeElements>
    <a:clrScheme name="sample 1">
      <a:dk1>
        <a:srgbClr val="163794"/>
      </a:dk1>
      <a:lt1>
        <a:srgbClr val="FFFFFF"/>
      </a:lt1>
      <a:dk2>
        <a:srgbClr val="000000"/>
      </a:dk2>
      <a:lt2>
        <a:srgbClr val="C0C0C0"/>
      </a:lt2>
      <a:accent1>
        <a:srgbClr val="009999"/>
      </a:accent1>
      <a:accent2>
        <a:srgbClr val="990000"/>
      </a:accent2>
      <a:accent3>
        <a:srgbClr val="FFFFFF"/>
      </a:accent3>
      <a:accent4>
        <a:srgbClr val="112D7E"/>
      </a:accent4>
      <a:accent5>
        <a:srgbClr val="AACACA"/>
      </a:accent5>
      <a:accent6>
        <a:srgbClr val="8A0000"/>
      </a:accent6>
      <a:hlink>
        <a:srgbClr val="6699FF"/>
      </a:hlink>
      <a:folHlink>
        <a:srgbClr val="969696"/>
      </a:folHlink>
    </a:clrScheme>
    <a:fontScheme name="sample">
      <a:majorFont>
        <a:latin typeface="Verdan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gray">
        <a:gradFill rotWithShape="1">
          <a:gsLst>
            <a:gs pos="0">
              <a:srgbClr val="FFFFFF"/>
            </a:gs>
            <a:gs pos="100000">
              <a:srgbClr val="E7F5CF"/>
            </a:gs>
          </a:gsLst>
          <a:lin ang="0" scaled="1"/>
        </a:gradFill>
        <a:ln w="3175" algn="ctr">
          <a:solidFill>
            <a:schemeClr val="folHlink"/>
          </a:solidFill>
          <a:round/>
          <a:headEnd/>
          <a:tailEnd/>
        </a:ln>
      </a:spPr>
      <a:bodyPr wrap="none" anchor="ctr"/>
      <a:lstStyle>
        <a:defPPr marL="0" indent="0">
          <a:buNone/>
          <a:defRPr sz="2800" b="1" dirty="0">
            <a:solidFill>
              <a:srgbClr val="FF0000"/>
            </a:solidFill>
            <a:latin typeface="Times New Roman" panose="02020603050405020304" pitchFamily="18" charset="0"/>
            <a:cs typeface="Times New Roman" panose="02020603050405020304" pitchFamily="18" charset="0"/>
          </a:defRPr>
        </a:defPPr>
      </a:lstStyle>
    </a:spDef>
  </a:objectDefaults>
  <a:extraClrSchemeLst>
    <a:extraClrScheme>
      <a:clrScheme name="sample 1">
        <a:dk1>
          <a:srgbClr val="163794"/>
        </a:dk1>
        <a:lt1>
          <a:srgbClr val="FFFFFF"/>
        </a:lt1>
        <a:dk2>
          <a:srgbClr val="000000"/>
        </a:dk2>
        <a:lt2>
          <a:srgbClr val="C0C0C0"/>
        </a:lt2>
        <a:accent1>
          <a:srgbClr val="009999"/>
        </a:accent1>
        <a:accent2>
          <a:srgbClr val="990000"/>
        </a:accent2>
        <a:accent3>
          <a:srgbClr val="FFFFFF"/>
        </a:accent3>
        <a:accent4>
          <a:srgbClr val="112D7E"/>
        </a:accent4>
        <a:accent5>
          <a:srgbClr val="AACACA"/>
        </a:accent5>
        <a:accent6>
          <a:srgbClr val="8A0000"/>
        </a:accent6>
        <a:hlink>
          <a:srgbClr val="6699FF"/>
        </a:hlink>
        <a:folHlink>
          <a:srgbClr val="969696"/>
        </a:folHlink>
      </a:clrScheme>
      <a:clrMap bg1="lt1" tx1="dk1" bg2="lt2" tx2="dk2" accent1="accent1" accent2="accent2" accent3="accent3" accent4="accent4" accent5="accent5" accent6="accent6" hlink="hlink" folHlink="folHlink"/>
    </a:extraClrScheme>
    <a:extraClrScheme>
      <a:clrScheme name="sample 2">
        <a:dk1>
          <a:srgbClr val="29698D"/>
        </a:dk1>
        <a:lt1>
          <a:srgbClr val="FFFFFF"/>
        </a:lt1>
        <a:dk2>
          <a:srgbClr val="000000"/>
        </a:dk2>
        <a:lt2>
          <a:srgbClr val="A1BABD"/>
        </a:lt2>
        <a:accent1>
          <a:srgbClr val="FF5050"/>
        </a:accent1>
        <a:accent2>
          <a:srgbClr val="FF9933"/>
        </a:accent2>
        <a:accent3>
          <a:srgbClr val="FFFFFF"/>
        </a:accent3>
        <a:accent4>
          <a:srgbClr val="215978"/>
        </a:accent4>
        <a:accent5>
          <a:srgbClr val="FFB3B3"/>
        </a:accent5>
        <a:accent6>
          <a:srgbClr val="E78A2D"/>
        </a:accent6>
        <a:hlink>
          <a:srgbClr val="00CC99"/>
        </a:hlink>
        <a:folHlink>
          <a:srgbClr val="83A6A7"/>
        </a:folHlink>
      </a:clrScheme>
      <a:clrMap bg1="lt1" tx1="dk1" bg2="lt2" tx2="dk2" accent1="accent1" accent2="accent2" accent3="accent3" accent4="accent4" accent5="accent5" accent6="accent6" hlink="hlink" folHlink="folHlink"/>
    </a:extraClrScheme>
    <a:extraClrScheme>
      <a:clrScheme name="sample 3">
        <a:dk1>
          <a:srgbClr val="666699"/>
        </a:dk1>
        <a:lt1>
          <a:srgbClr val="FFFFFF"/>
        </a:lt1>
        <a:dk2>
          <a:srgbClr val="000000"/>
        </a:dk2>
        <a:lt2>
          <a:srgbClr val="C0C0C0"/>
        </a:lt2>
        <a:accent1>
          <a:srgbClr val="72B88E"/>
        </a:accent1>
        <a:accent2>
          <a:srgbClr val="C78DD7"/>
        </a:accent2>
        <a:accent3>
          <a:srgbClr val="FFFFFF"/>
        </a:accent3>
        <a:accent4>
          <a:srgbClr val="565682"/>
        </a:accent4>
        <a:accent5>
          <a:srgbClr val="BCD8C6"/>
        </a:accent5>
        <a:accent6>
          <a:srgbClr val="B47FC3"/>
        </a:accent6>
        <a:hlink>
          <a:srgbClr val="3197BB"/>
        </a:hlink>
        <a:folHlink>
          <a:srgbClr val="878FA5"/>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660066"/>
        </a:solidFill>
        <a:ln w="57150" cmpd="sng">
          <a:solidFill>
            <a:srgbClr val="FFFFFF"/>
          </a:solidFill>
        </a:ln>
      </a:spPr>
      <a:bodyPr/>
      <a:lstStyle/>
      <a: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a:style>
    </a:sp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660066"/>
        </a:solidFill>
        <a:ln w="57150" cmpd="sng">
          <a:solidFill>
            <a:srgbClr val="FFFFFF"/>
          </a:solidFill>
        </a:ln>
      </a:spPr>
      <a:bodyPr/>
      <a:lstStyle/>
      <a: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a:style>
    </a:sp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14441</TotalTime>
  <Words>1196</Words>
  <Application>Microsoft Office PowerPoint</Application>
  <PresentationFormat>On-screen Show (4:3)</PresentationFormat>
  <Paragraphs>157</Paragraphs>
  <Slides>18</Slides>
  <Notes>18</Notes>
  <HiddenSlides>0</HiddenSlides>
  <MMClips>0</MMClips>
  <ScaleCrop>false</ScaleCrop>
  <HeadingPairs>
    <vt:vector size="4" baseType="variant">
      <vt:variant>
        <vt:lpstr>Theme</vt:lpstr>
      </vt:variant>
      <vt:variant>
        <vt:i4>3</vt:i4>
      </vt:variant>
      <vt:variant>
        <vt:lpstr>Slide Titles</vt:lpstr>
      </vt:variant>
      <vt:variant>
        <vt:i4>18</vt:i4>
      </vt:variant>
    </vt:vector>
  </HeadingPairs>
  <TitlesOfParts>
    <vt:vector size="21" baseType="lpstr">
      <vt:lpstr>cdb2004c003l-[ThuVienNet.VN]</vt:lpstr>
      <vt:lpstr>Diseño predeterminado</vt:lpstr>
      <vt:lpstr>2_Diseño predeterminado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Hot Tip</dc:title>
  <dc:creator>Dr.Luong</dc:creator>
  <cp:lastModifiedBy>nguyen</cp:lastModifiedBy>
  <cp:revision>809</cp:revision>
  <cp:lastPrinted>2017-05-26T03:02:31Z</cp:lastPrinted>
  <dcterms:created xsi:type="dcterms:W3CDTF">2013-09-11T03:08:41Z</dcterms:created>
  <dcterms:modified xsi:type="dcterms:W3CDTF">2019-01-15T08:12:54Z</dcterms:modified>
</cp:coreProperties>
</file>